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7023100" cy="9309100"/>
  <p:embeddedFontLst>
    <p:embeddedFont>
      <p:font typeface="Calibri" panose="020F0502020204030204" pitchFamily="34" charset="0"/>
      <p:regular r:id="rId17"/>
      <p:bold r:id="rId18"/>
      <p:italic r:id="rId19"/>
      <p:boldItalic r:id="rId20"/>
    </p:embeddedFont>
    <p:embeddedFont>
      <p:font typeface="Cabin" panose="020B060402020202020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498"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E9CC2DFC-0676-413B-A6C5-C9A3B2819857}" type="datetimeFigureOut">
              <a:rPr lang="en-US" smtClean="0"/>
              <a:t>3/17/2016</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4BC6D570-1F0A-48C6-AF45-5E326776DD3B}" type="slidenum">
              <a:rPr lang="en-US" smtClean="0"/>
              <a:t>‹#›</a:t>
            </a:fld>
            <a:endParaRPr lang="en-US"/>
          </a:p>
        </p:txBody>
      </p:sp>
    </p:spTree>
    <p:extLst>
      <p:ext uri="{BB962C8B-B14F-4D97-AF65-F5344CB8AC3E}">
        <p14:creationId xmlns:p14="http://schemas.microsoft.com/office/powerpoint/2010/main" val="3493932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4275" y="698500"/>
            <a:ext cx="4654549"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702310" y="4421823"/>
            <a:ext cx="5618479" cy="4189095"/>
          </a:xfrm>
          <a:prstGeom prst="rect">
            <a:avLst/>
          </a:prstGeom>
          <a:noFill/>
          <a:ln>
            <a:noFill/>
          </a:ln>
        </p:spPr>
        <p:txBody>
          <a:bodyPr lIns="91425" tIns="91425" rIns="91425" bIns="91425" anchor="t" anchorCtr="0"/>
          <a:lstStyle>
            <a:lvl1pPr marL="0" marR="0" lvl="0"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1pPr>
            <a:lvl2pPr marL="457200" marR="0" lvl="1"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Clr>
                <a:schemeClr val="dk1"/>
              </a:buClr>
              <a:buFont typeface="Cabin"/>
              <a:buNone/>
              <a:defRPr sz="1200" b="0" i="0" u="none" strike="noStrike" cap="none">
                <a:solidFill>
                  <a:schemeClr val="dk1"/>
                </a:solidFill>
                <a:latin typeface="Cabin"/>
                <a:ea typeface="Cabin"/>
                <a:cs typeface="Cabin"/>
                <a:sym typeface="Cabin"/>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2760764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8" name="Shape 98"/>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slides 10-15 - 15 minutes Google applications or apps are free programs that you can use once you have established a google account. These programs can be used on your chromebook, a computer, or your smartphone.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9" name="Shape 179"/>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8" name="Shape 188"/>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7" name="Shape 197"/>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6" name="Shape 206"/>
          <p:cNvSpPr txBox="1">
            <a:spLocks noGrp="1"/>
          </p:cNvSpPr>
          <p:nvPr>
            <p:ph type="body" idx="1"/>
          </p:nvPr>
        </p:nvSpPr>
        <p:spPr>
          <a:xfrm>
            <a:off x="702310" y="4421823"/>
            <a:ext cx="5618480" cy="4189095"/>
          </a:xfrm>
          <a:prstGeom prst="rect">
            <a:avLst/>
          </a:prstGeom>
          <a:noFill/>
          <a:ln>
            <a:noFill/>
          </a:ln>
        </p:spPr>
        <p:txBody>
          <a:bodyPr lIns="93300" tIns="93300" rIns="93300" bIns="933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End of class 1.  Ask if there are any questions or comments.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4" name="Shape 104"/>
          <p:cNvSpPr txBox="1">
            <a:spLocks noGrp="1"/>
          </p:cNvSpPr>
          <p:nvPr>
            <p:ph type="body" idx="1"/>
          </p:nvPr>
        </p:nvSpPr>
        <p:spPr>
          <a:xfrm>
            <a:off x="702310" y="4421823"/>
            <a:ext cx="5618479" cy="4189095"/>
          </a:xfrm>
          <a:prstGeom prst="rect">
            <a:avLst/>
          </a:prstGeom>
          <a:noFill/>
          <a:ln>
            <a:noFill/>
          </a:ln>
        </p:spPr>
        <p:txBody>
          <a:bodyPr lIns="93300" tIns="46625" rIns="93300" bIns="46625"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Here is where we will have parents turn on the chromebook and now login. This screen is only for the day of the Digital Citizenship Academy.  Parents will log in using the test student accounts provided.</a:t>
            </a:r>
          </a:p>
        </p:txBody>
      </p:sp>
      <p:sp>
        <p:nvSpPr>
          <p:cNvPr id="111" name="Shape 11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 name="Shape 128"/>
          <p:cNvSpPr txBox="1">
            <a:spLocks noGrp="1"/>
          </p:cNvSpPr>
          <p:nvPr>
            <p:ph type="body" idx="1"/>
          </p:nvPr>
        </p:nvSpPr>
        <p:spPr>
          <a:xfrm>
            <a:off x="702310" y="4421823"/>
            <a:ext cx="5618479" cy="4189095"/>
          </a:xfrm>
          <a:prstGeom prst="rect">
            <a:avLst/>
          </a:prstGeom>
          <a:noFill/>
          <a:ln>
            <a:noFill/>
          </a:ln>
        </p:spPr>
        <p:txBody>
          <a:bodyPr lIns="93300" tIns="46625" rIns="93300" bIns="466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the users hover mouse cursor over Google Chrome, Gmail, Google Docs, Youtube – don’t click!</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Have users go back to Google and click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702310" y="4421823"/>
            <a:ext cx="5618479" cy="4189095"/>
          </a:xfrm>
          <a:prstGeom prst="rect">
            <a:avLst/>
          </a:prstGeom>
          <a:noFill/>
          <a:ln>
            <a:noFill/>
          </a:ln>
        </p:spPr>
        <p:txBody>
          <a:bodyPr lIns="93300" tIns="46625" rIns="93300" bIns="466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What could we do with these apps?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 name="Shape 145"/>
          <p:cNvSpPr txBox="1">
            <a:spLocks noGrp="1"/>
          </p:cNvSpPr>
          <p:nvPr>
            <p:ph type="body" idx="1"/>
          </p:nvPr>
        </p:nvSpPr>
        <p:spPr>
          <a:xfrm>
            <a:off x="702310" y="4421823"/>
            <a:ext cx="5618479" cy="4189095"/>
          </a:xfrm>
          <a:prstGeom prst="rect">
            <a:avLst/>
          </a:prstGeom>
          <a:noFill/>
          <a:ln>
            <a:noFill/>
          </a:ln>
        </p:spPr>
        <p:txBody>
          <a:bodyPr lIns="93300" tIns="46625" rIns="93300" bIns="46625"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Briefly talk about apps –have the users click on the Google icon and then click on  apps icon in the top right corner.  Emphasize Gmail, Drive, Translate, Calendar, maps.</a:t>
            </a: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Click on gmail icon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2" name="Shape 152"/>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spcBef>
                <a:spcPts val="0"/>
              </a:spcBef>
              <a:spcAft>
                <a:spcPts val="0"/>
              </a:spcAft>
              <a:buClr>
                <a:srgbClr val="000000"/>
              </a:buClr>
              <a:buSzPct val="25000"/>
              <a:buFont typeface="Cabin"/>
              <a:buNone/>
            </a:pPr>
            <a:r>
              <a:rPr lang="en-US" sz="1200" b="0" i="0" u="none" strike="noStrike" cap="none">
                <a:solidFill>
                  <a:schemeClr val="dk1"/>
                </a:solidFill>
                <a:latin typeface="Cabin"/>
                <a:ea typeface="Cabin"/>
                <a:cs typeface="Cabin"/>
                <a:sym typeface="Cabin"/>
              </a:rPr>
              <a:t>  They can click on the English or Spanish video link that explains Google Drive.  (video is 1:05 minutes))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spcBef>
                <a:spcPts val="0"/>
              </a:spcBef>
              <a:spcAft>
                <a:spcPts val="0"/>
              </a:spcAft>
              <a:buClr>
                <a:schemeClr val="dk1"/>
              </a:buClr>
              <a:buSzPct val="25000"/>
              <a:buFont typeface="Cabin"/>
              <a:buNone/>
            </a:pPr>
            <a:endParaRPr sz="1200" b="0" i="0" u="none" strike="noStrike" cap="none">
              <a:solidFill>
                <a:schemeClr val="dk1"/>
              </a:solidFill>
              <a:latin typeface="Cabin"/>
              <a:ea typeface="Cabin"/>
              <a:cs typeface="Cabin"/>
              <a:sym typeface="Cabin"/>
            </a:endParaRPr>
          </a:p>
        </p:txBody>
      </p:sp>
      <p:sp>
        <p:nvSpPr>
          <p:cNvPr id="160" name="Shape 16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0" name="Shape 170"/>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spcBef>
                <a:spcPts val="0"/>
              </a:spcBef>
              <a:spcAft>
                <a:spcPts val="0"/>
              </a:spcAft>
              <a:buClr>
                <a:schemeClr val="dk1"/>
              </a:buClr>
              <a:buSzPct val="25000"/>
              <a:buFont typeface="Cabin"/>
              <a:buNone/>
            </a:pPr>
            <a:r>
              <a:rPr lang="en-US" sz="1200" b="0" i="0" u="none" strike="noStrike" cap="none">
                <a:solidFill>
                  <a:schemeClr val="dk1"/>
                </a:solidFill>
                <a:latin typeface="Cabin"/>
                <a:ea typeface="Cabin"/>
                <a:cs typeface="Cabin"/>
                <a:sym typeface="Cabin"/>
              </a:rPr>
              <a:t>Users can either click on the blank document or scroll through the sample documents  provided.</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
        <p:cNvGrpSpPr/>
        <p:nvPr/>
      </p:nvGrpSpPr>
      <p:grpSpPr>
        <a:xfrm>
          <a:off x="0" y="0"/>
          <a:ext cx="0" cy="0"/>
          <a:chOff x="0" y="0"/>
          <a:chExt cx="0" cy="0"/>
        </a:xfrm>
      </p:grpSpPr>
      <p:sp>
        <p:nvSpPr>
          <p:cNvPr id="14" name="Shape 1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5" name="Shape 15"/>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16" name="Shape 16"/>
          <p:cNvPicPr preferRelativeResize="0"/>
          <p:nvPr/>
        </p:nvPicPr>
        <p:blipFill rotWithShape="1">
          <a:blip r:embed="rId2">
            <a:alphaModFix/>
          </a:blip>
          <a:srcRect/>
          <a:stretch/>
        </p:blipFill>
        <p:spPr>
          <a:xfrm>
            <a:off x="6980235" y="4848225"/>
            <a:ext cx="1435100" cy="2009774"/>
          </a:xfrm>
          <a:prstGeom prst="rect">
            <a:avLst/>
          </a:prstGeom>
          <a:noFill/>
          <a:ln>
            <a:noFill/>
          </a:ln>
        </p:spPr>
      </p:pic>
      <p:pic>
        <p:nvPicPr>
          <p:cNvPr id="17" name="Shape 17"/>
          <p:cNvPicPr preferRelativeResize="0"/>
          <p:nvPr/>
        </p:nvPicPr>
        <p:blipFill rotWithShape="1">
          <a:blip r:embed="rId3">
            <a:alphaModFix/>
          </a:blip>
          <a:srcRect/>
          <a:stretch/>
        </p:blipFill>
        <p:spPr>
          <a:xfrm>
            <a:off x="6696999" y="155250"/>
            <a:ext cx="1712923" cy="931450"/>
          </a:xfrm>
          <a:prstGeom prst="rect">
            <a:avLst/>
          </a:prstGeom>
          <a:noFill/>
          <a:ln>
            <a:noFill/>
          </a:ln>
        </p:spPr>
      </p:pic>
      <p:sp>
        <p:nvSpPr>
          <p:cNvPr id="18" name="Shape 1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04801" y="5495544"/>
            <a:ext cx="7772400" cy="59435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1" name="Shape 71"/>
          <p:cNvSpPr txBox="1">
            <a:spLocks noGrp="1"/>
          </p:cNvSpPr>
          <p:nvPr>
            <p:ph type="body" idx="1"/>
          </p:nvPr>
        </p:nvSpPr>
        <p:spPr>
          <a:xfrm>
            <a:off x="304796" y="6096000"/>
            <a:ext cx="7772400" cy="609599"/>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3" name="Shape 73"/>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74" name="Shape 74"/>
          <p:cNvSpPr txBox="1">
            <a:spLocks noGrp="1"/>
          </p:cNvSpPr>
          <p:nvPr>
            <p:ph type="body" idx="2"/>
          </p:nvPr>
        </p:nvSpPr>
        <p:spPr>
          <a:xfrm>
            <a:off x="304800" y="381000"/>
            <a:ext cx="7772400" cy="4942839"/>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5" name="Shape 75"/>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01752" y="5495278"/>
            <a:ext cx="7772400" cy="594624"/>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Cambria"/>
              <a:buNone/>
              <a:defRPr sz="2200" b="1"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8" name="Shape 78"/>
          <p:cNvSpPr>
            <a:spLocks noGrp="1"/>
          </p:cNvSpPr>
          <p:nvPr>
            <p:ph type="pic" idx="2"/>
          </p:nvPr>
        </p:nvSpPr>
        <p:spPr>
          <a:xfrm>
            <a:off x="0" y="0"/>
            <a:ext cx="8458200" cy="5486399"/>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accent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2"/>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3"/>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1"/>
          </p:nvPr>
        </p:nvSpPr>
        <p:spPr>
          <a:xfrm>
            <a:off x="301752" y="6096000"/>
            <a:ext cx="7772400" cy="612648"/>
          </a:xfrm>
          <a:prstGeom prst="rect">
            <a:avLst/>
          </a:prstGeom>
          <a:noFill/>
          <a:ln>
            <a:noFill/>
          </a:ln>
        </p:spPr>
        <p:txBody>
          <a:bodyPr lIns="91425" tIns="91425" rIns="91425" bIns="91425" anchor="t" anchorCtr="0"/>
          <a:lstStyle>
            <a:lvl1pPr marL="0" marR="0" lvl="0" indent="0" algn="ctr" rtl="0">
              <a:lnSpc>
                <a:spcPct val="100000"/>
              </a:lnSpc>
              <a:spcBef>
                <a:spcPts val="320"/>
              </a:spcBef>
              <a:spcAft>
                <a:spcPts val="0"/>
              </a:spcAft>
              <a:buClr>
                <a:schemeClr val="accent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2"/>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3"/>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1" name="Shape 81"/>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2" name="Shape 82"/>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579935" y="2324098"/>
            <a:ext cx="5851525" cy="17526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5" name="Shape 85"/>
          <p:cNvSpPr txBox="1">
            <a:spLocks noGrp="1"/>
          </p:cNvSpPr>
          <p:nvPr>
            <p:ph type="body" idx="1"/>
          </p:nvPr>
        </p:nvSpPr>
        <p:spPr>
          <a:xfrm rot="5400000">
            <a:off x="541335" y="190499"/>
            <a:ext cx="5851525" cy="6019798"/>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7" name="Shape 87"/>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88" name="Shape 88"/>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71537" y="192088"/>
            <a:ext cx="8162924" cy="1431924"/>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1" name="Shape 91"/>
          <p:cNvSpPr txBox="1">
            <a:spLocks noGrp="1"/>
          </p:cNvSpPr>
          <p:nvPr>
            <p:ph type="body" idx="1"/>
          </p:nvPr>
        </p:nvSpPr>
        <p:spPr>
          <a:xfrm>
            <a:off x="912812" y="1905000"/>
            <a:ext cx="3978273" cy="4190999"/>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2"/>
          </p:nvPr>
        </p:nvSpPr>
        <p:spPr>
          <a:xfrm>
            <a:off x="5043487" y="1905000"/>
            <a:ext cx="3979862" cy="4190999"/>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1152525" y="6286500"/>
            <a:ext cx="1904999"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4" name="Shape 94"/>
          <p:cNvSpPr txBox="1">
            <a:spLocks noGrp="1"/>
          </p:cNvSpPr>
          <p:nvPr>
            <p:ph type="ftr" idx="11"/>
          </p:nvPr>
        </p:nvSpPr>
        <p:spPr>
          <a:xfrm>
            <a:off x="3590925" y="6286500"/>
            <a:ext cx="2895600" cy="457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Calibri"/>
              <a:buNone/>
              <a:defRPr sz="1200" b="0" i="0" u="none" strike="noStrike" cap="none">
                <a:solidFill>
                  <a:schemeClr val="lt2"/>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95" name="Shape 95"/>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2" y="5486400"/>
            <a:ext cx="7659687" cy="1168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 name="Shape 21"/>
          <p:cNvSpPr txBox="1">
            <a:spLocks noGrp="1"/>
          </p:cNvSpPr>
          <p:nvPr>
            <p:ph type="body" idx="1"/>
          </p:nvPr>
        </p:nvSpPr>
        <p:spPr>
          <a:xfrm>
            <a:off x="722312" y="3852862"/>
            <a:ext cx="6135686" cy="1633538"/>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Arial"/>
              <a:buNone/>
              <a:defRPr sz="1800" b="0" i="0" u="none" strike="noStrike" cap="none">
                <a:solidFill>
                  <a:srgbClr val="8C8B8A"/>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rgbClr val="8C8B8A"/>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3" name="Shape 23"/>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4" name="Shape 24"/>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27" name="Shape 27"/>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28" name="Shape 28"/>
          <p:cNvPicPr preferRelativeResize="0"/>
          <p:nvPr/>
        </p:nvPicPr>
        <p:blipFill rotWithShape="1">
          <a:blip r:embed="rId2">
            <a:alphaModFix/>
          </a:blip>
          <a:srcRect/>
          <a:stretch/>
        </p:blipFill>
        <p:spPr>
          <a:xfrm>
            <a:off x="6696999" y="155250"/>
            <a:ext cx="1712923" cy="931450"/>
          </a:xfrm>
          <a:prstGeom prst="rect">
            <a:avLst/>
          </a:prstGeom>
          <a:noFill/>
          <a:ln>
            <a:noFill/>
          </a:ln>
        </p:spPr>
      </p:pic>
      <p:sp>
        <p:nvSpPr>
          <p:cNvPr id="29" name="Shape 29"/>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685800" y="1905000"/>
            <a:ext cx="7543800" cy="25939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mbria"/>
              <a:buNone/>
              <a:defRPr sz="6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2" name="Shape 32"/>
          <p:cNvSpPr txBox="1">
            <a:spLocks noGrp="1"/>
          </p:cNvSpPr>
          <p:nvPr>
            <p:ph type="subTitle" idx="1"/>
          </p:nvPr>
        </p:nvSpPr>
        <p:spPr>
          <a:xfrm>
            <a:off x="685800" y="4572000"/>
            <a:ext cx="6461759" cy="10667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chemeClr val="accent1"/>
              </a:buClr>
              <a:buFont typeface="Arial"/>
              <a:buNone/>
              <a:defRPr sz="2000" b="0" i="0" u="none" strike="noStrike" cap="none">
                <a:solidFill>
                  <a:srgbClr val="8C8B8A"/>
                </a:solidFill>
                <a:latin typeface="Calibri"/>
                <a:ea typeface="Calibri"/>
                <a:cs typeface="Calibri"/>
                <a:sym typeface="Calibri"/>
              </a:defRPr>
            </a:lvl1pPr>
            <a:lvl2pPr marL="457200" marR="0" lvl="1" indent="0" algn="ctr" rtl="0">
              <a:lnSpc>
                <a:spcPct val="100000"/>
              </a:lnSpc>
              <a:spcBef>
                <a:spcPts val="400"/>
              </a:spcBef>
              <a:spcAft>
                <a:spcPts val="0"/>
              </a:spcAft>
              <a:buClr>
                <a:schemeClr val="accent2"/>
              </a:buClr>
              <a:buFont typeface="Arial"/>
              <a:buNone/>
              <a:defRPr sz="2000" b="0" i="0" u="none" strike="noStrike" cap="none">
                <a:solidFill>
                  <a:srgbClr val="8C8B8A"/>
                </a:solidFill>
                <a:latin typeface="Calibri"/>
                <a:ea typeface="Calibri"/>
                <a:cs typeface="Calibri"/>
                <a:sym typeface="Calibri"/>
              </a:defRPr>
            </a:lvl2pPr>
            <a:lvl3pPr marL="914400" marR="0" lvl="2" indent="0" algn="ctr" rtl="0">
              <a:lnSpc>
                <a:spcPct val="100000"/>
              </a:lnSpc>
              <a:spcBef>
                <a:spcPts val="360"/>
              </a:spcBef>
              <a:spcAft>
                <a:spcPts val="0"/>
              </a:spcAft>
              <a:buClr>
                <a:schemeClr val="accent3"/>
              </a:buClr>
              <a:buFont typeface="Arial"/>
              <a:buNone/>
              <a:defRPr sz="1800" b="0" i="0" u="none" strike="noStrike" cap="none">
                <a:solidFill>
                  <a:srgbClr val="8C8B8A"/>
                </a:solidFill>
                <a:latin typeface="Calibri"/>
                <a:ea typeface="Calibri"/>
                <a:cs typeface="Calibri"/>
                <a:sym typeface="Calibri"/>
              </a:defRPr>
            </a:lvl3pPr>
            <a:lvl4pPr marL="1371600" marR="0" lvl="3" indent="0" algn="ctr" rtl="0">
              <a:lnSpc>
                <a:spcPct val="100000"/>
              </a:lnSpc>
              <a:spcBef>
                <a:spcPts val="320"/>
              </a:spcBef>
              <a:spcAft>
                <a:spcPts val="0"/>
              </a:spcAft>
              <a:buClr>
                <a:schemeClr val="accent4"/>
              </a:buClr>
              <a:buFont typeface="Arial"/>
              <a:buNone/>
              <a:defRPr sz="1600" b="0" i="0" u="none" strike="noStrike" cap="none">
                <a:solidFill>
                  <a:srgbClr val="8C8B8A"/>
                </a:solidFill>
                <a:latin typeface="Calibri"/>
                <a:ea typeface="Calibri"/>
                <a:cs typeface="Calibri"/>
                <a:sym typeface="Calibri"/>
              </a:defRPr>
            </a:lvl4pPr>
            <a:lvl5pPr marL="1828800" marR="0" lvl="4" indent="0" algn="ctr" rtl="0">
              <a:lnSpc>
                <a:spcPct val="100000"/>
              </a:lnSpc>
              <a:spcBef>
                <a:spcPts val="280"/>
              </a:spcBef>
              <a:spcAft>
                <a:spcPts val="0"/>
              </a:spcAft>
              <a:buClr>
                <a:schemeClr val="accent5"/>
              </a:buClr>
              <a:buFont typeface="Arial"/>
              <a:buNone/>
              <a:defRPr sz="1400" b="0" i="0" u="none" strike="noStrike" cap="none">
                <a:solidFill>
                  <a:srgbClr val="8C8B8A"/>
                </a:solidFill>
                <a:latin typeface="Calibri"/>
                <a:ea typeface="Calibri"/>
                <a:cs typeface="Calibri"/>
                <a:sym typeface="Calibri"/>
              </a:defRPr>
            </a:lvl5pPr>
            <a:lvl6pPr marL="2286000" marR="0" lvl="5" indent="0" algn="ctr" rtl="0">
              <a:lnSpc>
                <a:spcPct val="100000"/>
              </a:lnSpc>
              <a:spcBef>
                <a:spcPts val="280"/>
              </a:spcBef>
              <a:spcAft>
                <a:spcPts val="0"/>
              </a:spcAft>
              <a:buClr>
                <a:schemeClr val="accent1"/>
              </a:buClr>
              <a:buFont typeface="Arial"/>
              <a:buNone/>
              <a:defRPr sz="1400" b="0" i="0" u="none" strike="noStrike" cap="none">
                <a:solidFill>
                  <a:srgbClr val="8C8B8A"/>
                </a:solidFill>
                <a:latin typeface="Calibri"/>
                <a:ea typeface="Calibri"/>
                <a:cs typeface="Calibri"/>
                <a:sym typeface="Calibri"/>
              </a:defRPr>
            </a:lvl6pPr>
            <a:lvl7pPr marL="2743200" marR="0" lvl="6" indent="0" algn="ctr" rtl="0">
              <a:lnSpc>
                <a:spcPct val="100000"/>
              </a:lnSpc>
              <a:spcBef>
                <a:spcPts val="280"/>
              </a:spcBef>
              <a:spcAft>
                <a:spcPts val="0"/>
              </a:spcAft>
              <a:buClr>
                <a:schemeClr val="accent2"/>
              </a:buClr>
              <a:buFont typeface="Arial"/>
              <a:buNone/>
              <a:defRPr sz="1400" b="0" i="0" u="none" strike="noStrike" cap="none">
                <a:solidFill>
                  <a:srgbClr val="8C8B8A"/>
                </a:solidFill>
                <a:latin typeface="Calibri"/>
                <a:ea typeface="Calibri"/>
                <a:cs typeface="Calibri"/>
                <a:sym typeface="Calibri"/>
              </a:defRPr>
            </a:lvl7pPr>
            <a:lvl8pPr marL="3200400" marR="0" lvl="7" indent="0" algn="ctr" rtl="0">
              <a:lnSpc>
                <a:spcPct val="100000"/>
              </a:lnSpc>
              <a:spcBef>
                <a:spcPts val="280"/>
              </a:spcBef>
              <a:spcAft>
                <a:spcPts val="0"/>
              </a:spcAft>
              <a:buClr>
                <a:schemeClr val="accent3"/>
              </a:buClr>
              <a:buFont typeface="Arial"/>
              <a:buNone/>
              <a:defRPr sz="1400" b="0" i="0" u="none" strike="noStrike" cap="none">
                <a:solidFill>
                  <a:srgbClr val="8C8B8A"/>
                </a:solidFill>
                <a:latin typeface="Calibri"/>
                <a:ea typeface="Calibri"/>
                <a:cs typeface="Calibri"/>
                <a:sym typeface="Calibri"/>
              </a:defRPr>
            </a:lvl8pPr>
            <a:lvl9pPr marL="3657600" marR="0" lvl="8" indent="0" algn="ctr" rtl="0">
              <a:lnSpc>
                <a:spcPct val="100000"/>
              </a:lnSpc>
              <a:spcBef>
                <a:spcPts val="280"/>
              </a:spcBef>
              <a:spcAft>
                <a:spcPts val="0"/>
              </a:spcAft>
              <a:buClr>
                <a:schemeClr val="accent4"/>
              </a:buClr>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34" name="Shape 34"/>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35" name="Shape 35"/>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50"/>
            <a:ext cx="6239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3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8" name="Shape 38"/>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39" name="Shape 39"/>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pic>
        <p:nvPicPr>
          <p:cNvPr id="40" name="Shape 40"/>
          <p:cNvPicPr preferRelativeResize="0"/>
          <p:nvPr/>
        </p:nvPicPr>
        <p:blipFill rotWithShape="1">
          <a:blip r:embed="rId2">
            <a:alphaModFix/>
          </a:blip>
          <a:srcRect/>
          <a:stretch/>
        </p:blipFill>
        <p:spPr>
          <a:xfrm>
            <a:off x="7058025" y="4724400"/>
            <a:ext cx="1398587" cy="2133598"/>
          </a:xfrm>
          <a:prstGeom prst="rect">
            <a:avLst/>
          </a:prstGeom>
          <a:noFill/>
          <a:ln>
            <a:noFill/>
          </a:ln>
        </p:spPr>
      </p:pic>
      <p:pic>
        <p:nvPicPr>
          <p:cNvPr id="41" name="Shape 41"/>
          <p:cNvPicPr preferRelativeResize="0"/>
          <p:nvPr/>
        </p:nvPicPr>
        <p:blipFill rotWithShape="1">
          <a:blip r:embed="rId3">
            <a:alphaModFix/>
          </a:blip>
          <a:srcRect/>
          <a:stretch/>
        </p:blipFill>
        <p:spPr>
          <a:xfrm>
            <a:off x="6696999" y="155250"/>
            <a:ext cx="1712923" cy="931450"/>
          </a:xfrm>
          <a:prstGeom prst="rect">
            <a:avLst/>
          </a:prstGeom>
          <a:noFill/>
          <a:ln>
            <a:noFill/>
          </a:ln>
        </p:spPr>
      </p:pic>
      <p:sp>
        <p:nvSpPr>
          <p:cNvPr id="42" name="Shape 42"/>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5" name="Shape 45"/>
          <p:cNvSpPr txBox="1">
            <a:spLocks noGrp="1"/>
          </p:cNvSpPr>
          <p:nvPr>
            <p:ph type="body" idx="1"/>
          </p:nvPr>
        </p:nvSpPr>
        <p:spPr>
          <a:xfrm rot="5400000">
            <a:off x="1866897" y="190500"/>
            <a:ext cx="4800600" cy="7619999"/>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7" name="Shape 47"/>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48" name="Shape 48"/>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body" idx="1"/>
          </p:nvPr>
        </p:nvSpPr>
        <p:spPr>
          <a:xfrm>
            <a:off x="457200" y="1536191"/>
            <a:ext cx="3657600" cy="4590288"/>
          </a:xfrm>
          <a:prstGeom prst="rect">
            <a:avLst/>
          </a:prstGeom>
          <a:noFill/>
          <a:ln>
            <a:noFill/>
          </a:ln>
        </p:spPr>
        <p:txBody>
          <a:bodyPr lIns="91425" tIns="91425" rIns="91425" bIns="91425" anchor="t" anchorCtr="0"/>
          <a:lstStyle>
            <a:lvl1pPr marL="342900" marR="0" lvl="0" indent="3048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2108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149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4139"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109219"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1422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1498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1447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1524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419600" y="1536191"/>
            <a:ext cx="3657600" cy="4590288"/>
          </a:xfrm>
          <a:prstGeom prst="rect">
            <a:avLst/>
          </a:prstGeom>
          <a:noFill/>
          <a:ln>
            <a:noFill/>
          </a:ln>
        </p:spPr>
        <p:txBody>
          <a:bodyPr lIns="91425" tIns="91425" rIns="91425" bIns="91425" anchor="t" anchorCtr="0"/>
          <a:lstStyle>
            <a:lvl1pPr marL="342900" marR="0" lvl="0" indent="304800" algn="l" rtl="0">
              <a:lnSpc>
                <a:spcPct val="100000"/>
              </a:lnSpc>
              <a:spcBef>
                <a:spcPts val="560"/>
              </a:spcBef>
              <a:spcAft>
                <a:spcPts val="0"/>
              </a:spcAft>
              <a:buClr>
                <a:schemeClr val="accent1"/>
              </a:buClr>
              <a:buSzPct val="100000"/>
              <a:buFont typeface="Arial"/>
              <a:buChar char="•"/>
              <a:defRPr sz="2800" b="0" i="0" u="none" strike="noStrike" cap="none">
                <a:solidFill>
                  <a:schemeClr val="dk1"/>
                </a:solidFill>
                <a:latin typeface="Calibri"/>
                <a:ea typeface="Calibri"/>
                <a:cs typeface="Calibri"/>
                <a:sym typeface="Calibri"/>
              </a:defRPr>
            </a:lvl1pPr>
            <a:lvl2pPr marL="640080" marR="0" lvl="1" indent="210819" algn="l" rtl="0">
              <a:lnSpc>
                <a:spcPct val="100000"/>
              </a:lnSpc>
              <a:spcBef>
                <a:spcPts val="480"/>
              </a:spcBef>
              <a:spcAft>
                <a:spcPts val="0"/>
              </a:spcAft>
              <a:buClr>
                <a:schemeClr val="accent2"/>
              </a:buClr>
              <a:buSzPct val="100000"/>
              <a:buFont typeface="Arial"/>
              <a:buChar char="•"/>
              <a:defRPr sz="2400" b="0" i="0" u="none" strike="noStrike" cap="none">
                <a:solidFill>
                  <a:schemeClr val="dk1"/>
                </a:solidFill>
                <a:latin typeface="Calibri"/>
                <a:ea typeface="Calibri"/>
                <a:cs typeface="Calibri"/>
                <a:sym typeface="Calibri"/>
              </a:defRPr>
            </a:lvl2pPr>
            <a:lvl3pPr marL="1005839" marR="0" lvl="2" indent="149861"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80160" marR="0" lvl="3" indent="104139"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554480" marR="0" lvl="4" indent="109219" algn="l" rtl="0">
              <a:lnSpc>
                <a:spcPct val="100000"/>
              </a:lnSpc>
              <a:spcBef>
                <a:spcPts val="360"/>
              </a:spcBef>
              <a:spcAft>
                <a:spcPts val="0"/>
              </a:spcAft>
              <a:buClr>
                <a:schemeClr val="accent5"/>
              </a:buClr>
              <a:buSzPct val="100000"/>
              <a:buFont typeface="Arial"/>
              <a:buChar char="•"/>
              <a:defRPr sz="1800" b="0" i="0" u="none" strike="noStrike" cap="none">
                <a:solidFill>
                  <a:schemeClr val="dk1"/>
                </a:solidFill>
                <a:latin typeface="Calibri"/>
                <a:ea typeface="Calibri"/>
                <a:cs typeface="Calibri"/>
                <a:sym typeface="Calibri"/>
              </a:defRPr>
            </a:lvl5pPr>
            <a:lvl6pPr marL="1737360" marR="0" lvl="5" indent="142239" algn="l" rtl="0">
              <a:lnSpc>
                <a:spcPct val="100000"/>
              </a:lnSpc>
              <a:spcBef>
                <a:spcPts val="360"/>
              </a:spcBef>
              <a:spcAft>
                <a:spcPts val="0"/>
              </a:spcAft>
              <a:buClr>
                <a:schemeClr val="accent1"/>
              </a:buClr>
              <a:buSzPct val="100000"/>
              <a:buFont typeface="Arial"/>
              <a:buChar char="•"/>
              <a:defRPr sz="1800" b="0" i="0" u="none" strike="noStrike" cap="none">
                <a:solidFill>
                  <a:schemeClr val="dk1"/>
                </a:solidFill>
                <a:latin typeface="Calibri"/>
                <a:ea typeface="Calibri"/>
                <a:cs typeface="Calibri"/>
                <a:sym typeface="Calibri"/>
              </a:defRPr>
            </a:lvl6pPr>
            <a:lvl7pPr marL="1920240" marR="0" lvl="6" indent="149860" algn="l" rtl="0">
              <a:lnSpc>
                <a:spcPct val="100000"/>
              </a:lnSpc>
              <a:spcBef>
                <a:spcPts val="360"/>
              </a:spcBef>
              <a:spcAft>
                <a:spcPts val="0"/>
              </a:spcAft>
              <a:buClr>
                <a:schemeClr val="accent2"/>
              </a:buClr>
              <a:buSzPct val="100000"/>
              <a:buFont typeface="Arial"/>
              <a:buChar char="•"/>
              <a:defRPr sz="1800" b="0" i="0" u="none" strike="noStrike" cap="none">
                <a:solidFill>
                  <a:schemeClr val="dk1"/>
                </a:solidFill>
                <a:latin typeface="Calibri"/>
                <a:ea typeface="Calibri"/>
                <a:cs typeface="Calibri"/>
                <a:sym typeface="Calibri"/>
              </a:defRPr>
            </a:lvl7pPr>
            <a:lvl8pPr marL="2103120" marR="0" lvl="7" indent="144779"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8pPr>
            <a:lvl9pPr marL="2286000" marR="0" lvl="8" indent="152400"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4" name="Shape 54"/>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5" name="Shape 55"/>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1">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rot="-5400000">
            <a:off x="7551320" y="1645949"/>
            <a:ext cx="2438399" cy="3656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8" name="Shape 58"/>
          <p:cNvSpPr txBox="1">
            <a:spLocks noGrp="1"/>
          </p:cNvSpPr>
          <p:nvPr>
            <p:ph type="ftr" idx="11"/>
          </p:nvPr>
        </p:nvSpPr>
        <p:spPr>
          <a:xfrm rot="-5400000">
            <a:off x="7586870" y="4048779"/>
            <a:ext cx="2367299" cy="365698"/>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59" name="Shape 59"/>
          <p:cNvSpPr>
            <a:spLocks noGrp="1"/>
          </p:cNvSpPr>
          <p:nvPr>
            <p:ph type="sldNum" idx="12"/>
          </p:nvPr>
        </p:nvSpPr>
        <p:spPr>
          <a:xfrm>
            <a:off x="8531788" y="58013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2" name="Shape 62"/>
          <p:cNvSpPr txBox="1">
            <a:spLocks noGrp="1"/>
          </p:cNvSpPr>
          <p:nvPr>
            <p:ph type="body" idx="1"/>
          </p:nvPr>
        </p:nvSpPr>
        <p:spPr>
          <a:xfrm>
            <a:off x="4572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2"/>
          </p:nvPr>
        </p:nvSpPr>
        <p:spPr>
          <a:xfrm>
            <a:off x="457200" y="2174875"/>
            <a:ext cx="3657600" cy="3951285"/>
          </a:xfrm>
          <a:prstGeom prst="rect">
            <a:avLst/>
          </a:prstGeom>
          <a:noFill/>
          <a:ln>
            <a:noFill/>
          </a:ln>
        </p:spPr>
        <p:txBody>
          <a:bodyPr lIns="91425" tIns="91425" rIns="91425" bIns="91425" anchor="t" anchorCtr="0"/>
          <a:lstStyle>
            <a:lvl1pPr marL="342900" marR="0" lvl="0" indent="2286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71119"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041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117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066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143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3"/>
          </p:nvPr>
        </p:nvSpPr>
        <p:spPr>
          <a:xfrm>
            <a:off x="4419600" y="1535112"/>
            <a:ext cx="3657600" cy="639762"/>
          </a:xfrm>
          <a:prstGeom prst="rect">
            <a:avLst/>
          </a:prstGeom>
          <a:noFill/>
          <a:ln>
            <a:noFill/>
          </a:ln>
        </p:spPr>
        <p:txBody>
          <a:bodyPr lIns="91425" tIns="91425" rIns="91425" bIns="91425" anchor="b" anchorCtr="0"/>
          <a:lstStyle>
            <a:lvl1pPr marL="0" marR="0" lvl="0" indent="0" algn="ctr" rtl="0">
              <a:lnSpc>
                <a:spcPct val="100000"/>
              </a:lnSpc>
              <a:spcBef>
                <a:spcPts val="400"/>
              </a:spcBef>
              <a:spcAft>
                <a:spcPts val="0"/>
              </a:spcAft>
              <a:buClr>
                <a:schemeClr val="accent1"/>
              </a:buClr>
              <a:buFont typeface="Arial"/>
              <a:buNone/>
              <a:defRPr sz="2000" b="1" i="0" u="none" strike="noStrike" cap="none">
                <a:solidFill>
                  <a:schemeClr val="dk2"/>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2"/>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3"/>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4"/>
          </p:nvPr>
        </p:nvSpPr>
        <p:spPr>
          <a:xfrm>
            <a:off x="4419600" y="2174875"/>
            <a:ext cx="3657600" cy="3951285"/>
          </a:xfrm>
          <a:prstGeom prst="rect">
            <a:avLst/>
          </a:prstGeom>
          <a:noFill/>
          <a:ln>
            <a:noFill/>
          </a:ln>
        </p:spPr>
        <p:txBody>
          <a:bodyPr lIns="91425" tIns="91425" rIns="91425" bIns="91425" anchor="t" anchorCtr="0"/>
          <a:lstStyle>
            <a:lvl1pPr marL="342900" marR="0" lvl="0" indent="228600" algn="l" rtl="0">
              <a:lnSpc>
                <a:spcPct val="100000"/>
              </a:lnSpc>
              <a:spcBef>
                <a:spcPts val="480"/>
              </a:spcBef>
              <a:spcAft>
                <a:spcPts val="0"/>
              </a:spcAft>
              <a:buClr>
                <a:schemeClr val="accent1"/>
              </a:buClr>
              <a:buSzPct val="100000"/>
              <a:buFont typeface="Arial"/>
              <a:buChar char="•"/>
              <a:defRPr sz="24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71119" algn="l" rtl="0">
              <a:lnSpc>
                <a:spcPct val="100000"/>
              </a:lnSpc>
              <a:spcBef>
                <a:spcPts val="320"/>
              </a:spcBef>
              <a:spcAft>
                <a:spcPts val="0"/>
              </a:spcAft>
              <a:buClr>
                <a:schemeClr val="accent5"/>
              </a:buClr>
              <a:buSzPct val="100000"/>
              <a:buFont typeface="Arial"/>
              <a:buChar char="•"/>
              <a:defRPr sz="1600" b="0" i="0" u="none" strike="noStrike" cap="none">
                <a:solidFill>
                  <a:schemeClr val="dk1"/>
                </a:solidFill>
                <a:latin typeface="Calibri"/>
                <a:ea typeface="Calibri"/>
                <a:cs typeface="Calibri"/>
                <a:sym typeface="Calibri"/>
              </a:defRPr>
            </a:lvl5pPr>
            <a:lvl6pPr marL="1737360" marR="0" lvl="5" indent="1041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6pPr>
            <a:lvl7pPr marL="1920240" marR="0" lvl="6" indent="111760" algn="l" rtl="0">
              <a:lnSpc>
                <a:spcPct val="100000"/>
              </a:lnSpc>
              <a:spcBef>
                <a:spcPts val="320"/>
              </a:spcBef>
              <a:spcAft>
                <a:spcPts val="0"/>
              </a:spcAft>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2103120" marR="0" lvl="7" indent="106679" algn="l" rtl="0">
              <a:lnSpc>
                <a:spcPct val="100000"/>
              </a:lnSpc>
              <a:spcBef>
                <a:spcPts val="320"/>
              </a:spcBef>
              <a:spcAft>
                <a:spcPts val="0"/>
              </a:spcAft>
              <a:buClr>
                <a:schemeClr val="accent3"/>
              </a:buClr>
              <a:buSzPct val="100000"/>
              <a:buFont typeface="Arial"/>
              <a:buChar char="•"/>
              <a:defRPr sz="1600" b="0" i="0" u="none" strike="noStrike" cap="none">
                <a:solidFill>
                  <a:schemeClr val="dk1"/>
                </a:solidFill>
                <a:latin typeface="Calibri"/>
                <a:ea typeface="Calibri"/>
                <a:cs typeface="Calibri"/>
                <a:sym typeface="Calibri"/>
              </a:defRPr>
            </a:lvl8pPr>
            <a:lvl9pPr marL="2286000" marR="0" lvl="8" indent="114300"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67" name="Shape 67"/>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68" name="Shape 68"/>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mbria"/>
              <a:buNone/>
              <a:defRPr sz="4600" b="0" i="0" u="none" strike="noStrike" cap="none">
                <a:solidFill>
                  <a:schemeClr val="dk2"/>
                </a:solidFill>
                <a:latin typeface="Cambria"/>
                <a:ea typeface="Cambria"/>
                <a:cs typeface="Cambria"/>
                <a:sym typeface="Cambri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 name="Shape 7"/>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lvl="0" indent="190500" algn="l" rtl="0">
              <a:lnSpc>
                <a:spcPct val="100000"/>
              </a:lnSpc>
              <a:spcBef>
                <a:spcPts val="440"/>
              </a:spcBef>
              <a:spcAft>
                <a:spcPts val="0"/>
              </a:spcAft>
              <a:buClr>
                <a:schemeClr val="accent1"/>
              </a:buClr>
              <a:buSzPct val="100000"/>
              <a:buFont typeface="Arial"/>
              <a:buChar char="•"/>
              <a:defRPr sz="2200" b="0" i="0" u="none" strike="noStrike" cap="none">
                <a:solidFill>
                  <a:schemeClr val="dk1"/>
                </a:solidFill>
                <a:latin typeface="Calibri"/>
                <a:ea typeface="Calibri"/>
                <a:cs typeface="Calibri"/>
                <a:sym typeface="Calibri"/>
              </a:defRPr>
            </a:lvl1pPr>
            <a:lvl2pPr marL="640080" marR="0" lvl="1" indent="134619" algn="l" rtl="0">
              <a:lnSpc>
                <a:spcPct val="100000"/>
              </a:lnSpc>
              <a:spcBef>
                <a:spcPts val="400"/>
              </a:spcBef>
              <a:spcAft>
                <a:spcPts val="0"/>
              </a:spcAft>
              <a:buClr>
                <a:schemeClr val="accent2"/>
              </a:buClr>
              <a:buSzPct val="100000"/>
              <a:buFont typeface="Arial"/>
              <a:buChar char="•"/>
              <a:defRPr sz="2000" b="0" i="0" u="none" strike="noStrike" cap="none">
                <a:solidFill>
                  <a:schemeClr val="dk1"/>
                </a:solidFill>
                <a:latin typeface="Calibri"/>
                <a:ea typeface="Calibri"/>
                <a:cs typeface="Calibri"/>
                <a:sym typeface="Calibri"/>
              </a:defRPr>
            </a:lvl2pPr>
            <a:lvl3pPr marL="1005839" marR="0" lvl="2" indent="111761"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80160" marR="0" lvl="3" indent="66039"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554480" marR="0" lvl="4" indent="33019" algn="l" rtl="0">
              <a:lnSpc>
                <a:spcPct val="100000"/>
              </a:lnSpc>
              <a:spcBef>
                <a:spcPts val="280"/>
              </a:spcBef>
              <a:spcAft>
                <a:spcPts val="0"/>
              </a:spcAft>
              <a:buClr>
                <a:schemeClr val="accent5"/>
              </a:buClr>
              <a:buSzPct val="100000"/>
              <a:buFont typeface="Arial"/>
              <a:buChar char="•"/>
              <a:defRPr sz="1400" b="0" i="0" u="none" strike="noStrike" cap="none">
                <a:solidFill>
                  <a:schemeClr val="dk1"/>
                </a:solidFill>
                <a:latin typeface="Calibri"/>
                <a:ea typeface="Calibri"/>
                <a:cs typeface="Calibri"/>
                <a:sym typeface="Calibri"/>
              </a:defRPr>
            </a:lvl5pPr>
            <a:lvl6pPr marL="1737360" marR="0" lvl="5" indent="7873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6pPr>
            <a:lvl7pPr marL="1920240" marR="0" lvl="6" indent="73660" algn="l" rtl="0">
              <a:lnSpc>
                <a:spcPct val="100000"/>
              </a:lnSpc>
              <a:spcBef>
                <a:spcPts val="280"/>
              </a:spcBef>
              <a:spcAft>
                <a:spcPts val="0"/>
              </a:spcAft>
              <a:buClr>
                <a:schemeClr val="accent2"/>
              </a:buClr>
              <a:buSzPct val="100000"/>
              <a:buFont typeface="Arial"/>
              <a:buChar char="•"/>
              <a:defRPr sz="1400" b="0" i="0" u="none" strike="noStrike" cap="none">
                <a:solidFill>
                  <a:schemeClr val="dk1"/>
                </a:solidFill>
                <a:latin typeface="Calibri"/>
                <a:ea typeface="Calibri"/>
                <a:cs typeface="Calibri"/>
                <a:sym typeface="Calibri"/>
              </a:defRPr>
            </a:lvl7pPr>
            <a:lvl8pPr marL="2103120" marR="0" lvl="7" indent="81279" algn="l" rtl="0">
              <a:lnSpc>
                <a:spcPct val="100000"/>
              </a:lnSpc>
              <a:spcBef>
                <a:spcPts val="280"/>
              </a:spcBef>
              <a:spcAft>
                <a:spcPts val="0"/>
              </a:spcAft>
              <a:buClr>
                <a:schemeClr val="accent3"/>
              </a:buClr>
              <a:buSzPct val="100000"/>
              <a:buFont typeface="Arial"/>
              <a:buChar char="•"/>
              <a:defRPr sz="1400" b="0" i="0" u="none" strike="noStrike" cap="none">
                <a:solidFill>
                  <a:schemeClr val="dk1"/>
                </a:solidFill>
                <a:latin typeface="Calibri"/>
                <a:ea typeface="Calibri"/>
                <a:cs typeface="Calibri"/>
                <a:sym typeface="Calibri"/>
              </a:defRPr>
            </a:lvl8pPr>
            <a:lvl9pPr marL="2286000" marR="0" lvl="8" indent="76200" algn="l" rtl="0">
              <a:lnSpc>
                <a:spcPct val="100000"/>
              </a:lnSpc>
              <a:spcBef>
                <a:spcPts val="280"/>
              </a:spcBef>
              <a:spcAft>
                <a:spcPts val="0"/>
              </a:spcAft>
              <a:buClr>
                <a:schemeClr val="accent4"/>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Shape 8"/>
          <p:cNvSpPr/>
          <p:nvPr/>
        </p:nvSpPr>
        <p:spPr>
          <a:xfrm>
            <a:off x="8458200" y="5486400"/>
            <a:ext cx="685799" cy="685799"/>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
        <p:nvSpPr>
          <p:cNvPr id="9" name="Shape 9"/>
          <p:cNvSpPr txBox="1">
            <a:spLocks noGrp="1"/>
          </p:cNvSpPr>
          <p:nvPr>
            <p:ph type="ftr" idx="11"/>
          </p:nvPr>
        </p:nvSpPr>
        <p:spPr>
          <a:xfrm rot="-5400000">
            <a:off x="7586909" y="4048758"/>
            <a:ext cx="2367281" cy="36575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0" name="Shape 1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Cabin"/>
              <a:buNone/>
              <a:defRPr sz="1200" b="0" i="0" u="none" strike="noStrike" cap="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2pPr>
            <a:lvl3pPr marL="914400" marR="0" lvl="2"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3pPr>
            <a:lvl4pPr marL="1371600" marR="0" lvl="3"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4pPr>
            <a:lvl5pPr marL="1828800" marR="0" lvl="4"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5pPr>
            <a:lvl6pPr marL="2286000" marR="0" lvl="5"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6pPr>
            <a:lvl7pPr marL="2743200" marR="0" lvl="6"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7pPr>
            <a:lvl8pPr marL="3200400" marR="0" lvl="7"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8pPr>
            <a:lvl9pPr marL="3657600" marR="0" lvl="8" indent="0" algn="l" rtl="0">
              <a:lnSpc>
                <a:spcPct val="100000"/>
              </a:lnSpc>
              <a:spcBef>
                <a:spcPts val="0"/>
              </a:spcBef>
              <a:spcAft>
                <a:spcPts val="0"/>
              </a:spcAft>
              <a:buClr>
                <a:srgbClr val="000000"/>
              </a:buClr>
              <a:buFont typeface="Cabin"/>
              <a:buNone/>
              <a:defRPr sz="3200" b="0" i="0" u="none" strike="noStrike" cap="none">
                <a:solidFill>
                  <a:srgbClr val="000000"/>
                </a:solidFill>
                <a:latin typeface="Cabin"/>
                <a:ea typeface="Cabin"/>
                <a:cs typeface="Cabin"/>
                <a:sym typeface="Cabin"/>
              </a:defRPr>
            </a:lvl9pPr>
          </a:lstStyle>
          <a:p>
            <a:endParaRPr/>
          </a:p>
        </p:txBody>
      </p:sp>
      <p:sp>
        <p:nvSpPr>
          <p:cNvPr id="11" name="Shape 11"/>
          <p:cNvSpPr>
            <a:spLocks noGrp="1"/>
          </p:cNvSpPr>
          <p:nvPr>
            <p:ph type="sldNum" idx="12"/>
          </p:nvPr>
        </p:nvSpPr>
        <p:spPr>
          <a:xfrm>
            <a:off x="8531788" y="5648960"/>
            <a:ext cx="548699" cy="39630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FFFF"/>
              </a:buClr>
              <a:buSzPct val="25000"/>
              <a:buFont typeface="Cabin"/>
              <a:buNone/>
            </a:pPr>
            <a:fld id="{00000000-1234-1234-1234-123412341234}" type="slidenum">
              <a:rPr lang="en-US" sz="1800" b="0" i="0" u="none" strike="noStrike" cap="none">
                <a:solidFill>
                  <a:srgbClr val="FFFFFF"/>
                </a:solidFill>
                <a:latin typeface="Cabin"/>
                <a:ea typeface="Cabin"/>
                <a:cs typeface="Cabin"/>
                <a:sym typeface="Cabin"/>
              </a:rPr>
              <a:t>‹#›</a:t>
            </a:fld>
            <a:endParaRPr lang="en-US" sz="1800" b="0" i="0" u="none" strike="noStrike" cap="none">
              <a:solidFill>
                <a:srgbClr val="FFFFFF"/>
              </a:solidFill>
              <a:latin typeface="Cabin"/>
              <a:ea typeface="Cabin"/>
              <a:cs typeface="Cabin"/>
              <a:sym typeface="Cabin"/>
            </a:endParaRPr>
          </a:p>
        </p:txBody>
      </p:sp>
      <p:sp>
        <p:nvSpPr>
          <p:cNvPr id="12" name="Shape 12"/>
          <p:cNvSpPr/>
          <p:nvPr/>
        </p:nvSpPr>
        <p:spPr>
          <a:xfrm>
            <a:off x="8458200" y="0"/>
            <a:ext cx="685799" cy="6858000"/>
          </a:xfrm>
          <a:prstGeom prst="rect">
            <a:avLst/>
          </a:prstGeom>
          <a:solidFill>
            <a:schemeClr val="dk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32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sausd.us/cms/lib5/CA01000471/Centricity/Domain/3966/PM%20Spanish%20-How%20to%20create%20a%20Google%20Account.ppt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viewpure.com/02DV21OtV3c?start=0&amp;end=0"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viewpure.com/5pZZgBMBv_Q?start=0&amp;end=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rotWithShape="1">
          <a:blip r:embed="rId3">
            <a:alphaModFix/>
          </a:blip>
          <a:srcRect/>
          <a:stretch/>
        </p:blipFill>
        <p:spPr>
          <a:xfrm>
            <a:off x="-164375" y="0"/>
            <a:ext cx="8629576" cy="6858000"/>
          </a:xfrm>
          <a:prstGeom prst="rect">
            <a:avLst/>
          </a:prstGeom>
          <a:noFill/>
          <a:ln>
            <a:noFill/>
          </a:ln>
        </p:spPr>
      </p:pic>
      <p:sp>
        <p:nvSpPr>
          <p:cNvPr id="101" name="Shape 101"/>
          <p:cNvSpPr txBox="1">
            <a:spLocks noGrp="1"/>
          </p:cNvSpPr>
          <p:nvPr>
            <p:ph type="ctrTitle"/>
          </p:nvPr>
        </p:nvSpPr>
        <p:spPr>
          <a:xfrm>
            <a:off x="685800" y="1905000"/>
            <a:ext cx="7543800" cy="25941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6000" b="0" i="0" u="none" strike="noStrike" cap="none">
                <a:solidFill>
                  <a:schemeClr val="dk2"/>
                </a:solidFill>
                <a:latin typeface="Cambria"/>
                <a:ea typeface="Cambria"/>
                <a:cs typeface="Cambria"/>
                <a:sym typeface="Cambria"/>
              </a:rPr>
              <a:t>Cómo trabajar con aplicaciones de Google</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endParaRPr sz="3600" b="0" i="0" u="none" strike="noStrike" cap="none">
              <a:solidFill>
                <a:schemeClr val="dk2"/>
              </a:solidFill>
              <a:latin typeface="Cambria"/>
              <a:ea typeface="Cambria"/>
              <a:cs typeface="Cambria"/>
              <a:sym typeface="Cambria"/>
            </a:endParaRPr>
          </a:p>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Google Docs </a:t>
            </a:r>
          </a:p>
          <a:p>
            <a:pPr marL="0" marR="0" lvl="0" indent="0" algn="l" rtl="0">
              <a:lnSpc>
                <a:spcPct val="100000"/>
              </a:lnSpc>
              <a:spcBef>
                <a:spcPts val="0"/>
              </a:spcBef>
              <a:spcAft>
                <a:spcPts val="0"/>
              </a:spcAft>
              <a:buClr>
                <a:schemeClr val="dk2"/>
              </a:buClr>
              <a:buSzPct val="25000"/>
              <a:buFont typeface="Cambria"/>
              <a:buNone/>
            </a:pPr>
            <a:endParaRPr sz="4600" b="0" i="0" u="none" strike="noStrike" cap="none">
              <a:solidFill>
                <a:schemeClr val="dk2"/>
              </a:solidFill>
              <a:latin typeface="Cambria"/>
              <a:ea typeface="Cambria"/>
              <a:cs typeface="Cambria"/>
              <a:sym typeface="Cambria"/>
            </a:endParaRPr>
          </a:p>
        </p:txBody>
      </p:sp>
      <p:sp>
        <p:nvSpPr>
          <p:cNvPr id="182" name="Shape 182"/>
          <p:cNvSpPr txBox="1">
            <a:spLocks noGrp="1"/>
          </p:cNvSpPr>
          <p:nvPr>
            <p:ph type="body" idx="4294967295"/>
          </p:nvPr>
        </p:nvSpPr>
        <p:spPr>
          <a:xfrm>
            <a:off x="457200" y="1311650"/>
            <a:ext cx="7693799" cy="4815000"/>
          </a:xfrm>
          <a:prstGeom prst="rect">
            <a:avLst/>
          </a:prstGeom>
          <a:noFill/>
          <a:ln>
            <a:noFill/>
          </a:ln>
        </p:spPr>
        <p:txBody>
          <a:bodyPr lIns="91425" tIns="91425" rIns="91425" bIns="91425" anchor="t" anchorCtr="0">
            <a:noAutofit/>
          </a:bodyPr>
          <a:lstStyle/>
          <a:p>
            <a:pPr marL="230188" marR="0" lvl="0" indent="-1588" algn="l" rtl="0">
              <a:lnSpc>
                <a:spcPct val="100000"/>
              </a:lnSpc>
              <a:spcBef>
                <a:spcPts val="0"/>
              </a:spcBef>
              <a:spcAft>
                <a:spcPts val="0"/>
              </a:spcAft>
              <a:buClr>
                <a:schemeClr val="accent1"/>
              </a:buClr>
              <a:buSzPct val="25000"/>
              <a:buFont typeface="Arial"/>
              <a:buNone/>
            </a:pPr>
            <a:r>
              <a:rPr lang="en-US" sz="1800" b="0" i="0" u="none" strike="noStrike" cap="none">
                <a:solidFill>
                  <a:schemeClr val="dk1"/>
                </a:solidFill>
                <a:latin typeface="Calibri"/>
                <a:ea typeface="Calibri"/>
                <a:cs typeface="Calibri"/>
                <a:sym typeface="Calibri"/>
              </a:rPr>
              <a:t>Use Google Docs para escribir una carta, crear un currículum vitae, escribir un ensayo, etc. Abajo hay una muestra de un currículum vitae creado en Google Docs.</a:t>
            </a:r>
          </a:p>
        </p:txBody>
      </p:sp>
      <p:pic>
        <p:nvPicPr>
          <p:cNvPr id="183" name="Shape 183"/>
          <p:cNvPicPr preferRelativeResize="0"/>
          <p:nvPr/>
        </p:nvPicPr>
        <p:blipFill rotWithShape="1">
          <a:blip r:embed="rId3">
            <a:alphaModFix/>
          </a:blip>
          <a:srcRect/>
          <a:stretch/>
        </p:blipFill>
        <p:spPr>
          <a:xfrm>
            <a:off x="3250360" y="316487"/>
            <a:ext cx="946872" cy="946872"/>
          </a:xfrm>
          <a:prstGeom prst="rect">
            <a:avLst/>
          </a:prstGeom>
          <a:noFill/>
          <a:ln>
            <a:noFill/>
          </a:ln>
        </p:spPr>
      </p:pic>
      <p:pic>
        <p:nvPicPr>
          <p:cNvPr id="184" name="Shape 184"/>
          <p:cNvPicPr preferRelativeResize="0"/>
          <p:nvPr/>
        </p:nvPicPr>
        <p:blipFill rotWithShape="1">
          <a:blip r:embed="rId4">
            <a:alphaModFix/>
          </a:blip>
          <a:srcRect/>
          <a:stretch/>
        </p:blipFill>
        <p:spPr>
          <a:xfrm>
            <a:off x="1108025" y="2241650"/>
            <a:ext cx="6293375" cy="4379150"/>
          </a:xfrm>
          <a:prstGeom prst="rect">
            <a:avLst/>
          </a:prstGeom>
          <a:noFill/>
          <a:ln w="9525" cap="flat" cmpd="sng">
            <a:solidFill>
              <a:srgbClr val="0000FF"/>
            </a:solidFill>
            <a:prstDash val="solid"/>
            <a:round/>
            <a:headEnd type="none" w="med" len="med"/>
            <a:tailEnd type="none" w="med" len="med"/>
          </a:ln>
        </p:spPr>
      </p:pic>
      <p:sp>
        <p:nvSpPr>
          <p:cNvPr id="185" name="Shape 185"/>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Google Sheets  </a:t>
            </a:r>
          </a:p>
        </p:txBody>
      </p:sp>
      <p:sp>
        <p:nvSpPr>
          <p:cNvPr id="191" name="Shape 191"/>
          <p:cNvSpPr txBox="1">
            <a:spLocks noGrp="1"/>
          </p:cNvSpPr>
          <p:nvPr>
            <p:ph type="body" idx="4294967295"/>
          </p:nvPr>
        </p:nvSpPr>
        <p:spPr>
          <a:xfrm>
            <a:off x="489500" y="1536200"/>
            <a:ext cx="7773900" cy="4590298"/>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25000"/>
              <a:buFont typeface="Arial"/>
              <a:buNone/>
            </a:pPr>
            <a:r>
              <a:rPr lang="en-US" sz="1800" b="0" i="0" u="none" strike="noStrike" cap="none">
                <a:solidFill>
                  <a:schemeClr val="dk1"/>
                </a:solidFill>
                <a:latin typeface="Calibri"/>
                <a:ea typeface="Calibri"/>
                <a:cs typeface="Calibri"/>
                <a:sym typeface="Calibri"/>
              </a:rPr>
              <a:t>Pulse en la hoja en blanco para comenzar una nueva hoja de cálculo.</a:t>
            </a:r>
          </a:p>
        </p:txBody>
      </p:sp>
      <p:pic>
        <p:nvPicPr>
          <p:cNvPr id="192" name="Shape 192"/>
          <p:cNvPicPr preferRelativeResize="0"/>
          <p:nvPr/>
        </p:nvPicPr>
        <p:blipFill rotWithShape="1">
          <a:blip r:embed="rId3">
            <a:alphaModFix/>
          </a:blip>
          <a:srcRect/>
          <a:stretch/>
        </p:blipFill>
        <p:spPr>
          <a:xfrm>
            <a:off x="3536750" y="360375"/>
            <a:ext cx="971550" cy="971550"/>
          </a:xfrm>
          <a:prstGeom prst="rect">
            <a:avLst/>
          </a:prstGeom>
          <a:noFill/>
          <a:ln>
            <a:noFill/>
          </a:ln>
        </p:spPr>
      </p:pic>
      <p:pic>
        <p:nvPicPr>
          <p:cNvPr id="193" name="Shape 193"/>
          <p:cNvPicPr preferRelativeResize="0"/>
          <p:nvPr/>
        </p:nvPicPr>
        <p:blipFill rotWithShape="1">
          <a:blip r:embed="rId4">
            <a:alphaModFix/>
          </a:blip>
          <a:srcRect/>
          <a:stretch/>
        </p:blipFill>
        <p:spPr>
          <a:xfrm>
            <a:off x="176275" y="2653425"/>
            <a:ext cx="8181849" cy="2667624"/>
          </a:xfrm>
          <a:prstGeom prst="rect">
            <a:avLst/>
          </a:prstGeom>
          <a:noFill/>
          <a:ln w="9525" cap="flat" cmpd="sng">
            <a:solidFill>
              <a:srgbClr val="000000"/>
            </a:solidFill>
            <a:prstDash val="solid"/>
            <a:round/>
            <a:headEnd type="none" w="med" len="med"/>
            <a:tailEnd type="none" w="med" len="med"/>
          </a:ln>
        </p:spPr>
      </p:pic>
      <p:sp>
        <p:nvSpPr>
          <p:cNvPr id="194" name="Shape 194"/>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Google Sheets  </a:t>
            </a:r>
          </a:p>
        </p:txBody>
      </p:sp>
      <p:sp>
        <p:nvSpPr>
          <p:cNvPr id="200" name="Shape 200"/>
          <p:cNvSpPr txBox="1">
            <a:spLocks noGrp="1"/>
          </p:cNvSpPr>
          <p:nvPr>
            <p:ph type="body" idx="4294967295"/>
          </p:nvPr>
        </p:nvSpPr>
        <p:spPr>
          <a:xfrm>
            <a:off x="489500" y="1536200"/>
            <a:ext cx="7773900" cy="4590298"/>
          </a:xfrm>
          <a:prstGeom prst="rect">
            <a:avLst/>
          </a:prstGeom>
          <a:noFill/>
          <a:ln>
            <a:noFill/>
          </a:ln>
        </p:spPr>
        <p:txBody>
          <a:bodyPr lIns="91425" tIns="91425" rIns="91425" bIns="91425" anchor="t" anchorCtr="0">
            <a:noAutofit/>
          </a:bodyPr>
          <a:lstStyle/>
          <a:p>
            <a:pPr marL="292100" marR="0" lvl="0" indent="0" algn="l" rtl="0">
              <a:lnSpc>
                <a:spcPct val="100000"/>
              </a:lnSpc>
              <a:spcBef>
                <a:spcPts val="0"/>
              </a:spcBef>
              <a:spcAft>
                <a:spcPts val="0"/>
              </a:spcAft>
              <a:buClr>
                <a:schemeClr val="accent1"/>
              </a:buClr>
              <a:buSzPct val="25000"/>
              <a:buFont typeface="Arial"/>
              <a:buNone/>
            </a:pPr>
            <a:r>
              <a:rPr lang="en-US" sz="1800" b="0" i="0" u="none" strike="noStrike" cap="none">
                <a:solidFill>
                  <a:schemeClr val="dk1"/>
                </a:solidFill>
                <a:latin typeface="Calibri"/>
                <a:ea typeface="Calibri"/>
                <a:cs typeface="Calibri"/>
                <a:sym typeface="Calibri"/>
              </a:rPr>
              <a:t>Use Google Sheets para crear un horario, lista de quehaceres, presupuesto, llevar control de los gastos o crear una factura. Abajo hay una muestra de un horario.</a:t>
            </a:r>
          </a:p>
        </p:txBody>
      </p:sp>
      <p:pic>
        <p:nvPicPr>
          <p:cNvPr id="201" name="Shape 201"/>
          <p:cNvPicPr preferRelativeResize="0"/>
          <p:nvPr/>
        </p:nvPicPr>
        <p:blipFill rotWithShape="1">
          <a:blip r:embed="rId3">
            <a:alphaModFix/>
          </a:blip>
          <a:srcRect/>
          <a:stretch/>
        </p:blipFill>
        <p:spPr>
          <a:xfrm>
            <a:off x="3536750" y="360375"/>
            <a:ext cx="971550" cy="971550"/>
          </a:xfrm>
          <a:prstGeom prst="rect">
            <a:avLst/>
          </a:prstGeom>
          <a:noFill/>
          <a:ln>
            <a:noFill/>
          </a:ln>
        </p:spPr>
      </p:pic>
      <p:pic>
        <p:nvPicPr>
          <p:cNvPr id="202" name="Shape 202"/>
          <p:cNvPicPr preferRelativeResize="0"/>
          <p:nvPr/>
        </p:nvPicPr>
        <p:blipFill rotWithShape="1">
          <a:blip r:embed="rId4">
            <a:alphaModFix/>
          </a:blip>
          <a:srcRect/>
          <a:stretch/>
        </p:blipFill>
        <p:spPr>
          <a:xfrm>
            <a:off x="2006675" y="2363450"/>
            <a:ext cx="4031698" cy="4026099"/>
          </a:xfrm>
          <a:prstGeom prst="rect">
            <a:avLst/>
          </a:prstGeom>
          <a:noFill/>
          <a:ln w="9525" cap="flat" cmpd="sng">
            <a:solidFill>
              <a:srgbClr val="000000"/>
            </a:solidFill>
            <a:prstDash val="solid"/>
            <a:round/>
            <a:headEnd type="none" w="med" len="med"/>
            <a:tailEnd type="none" w="med" len="med"/>
          </a:ln>
        </p:spPr>
      </p:pic>
      <p:sp>
        <p:nvSpPr>
          <p:cNvPr id="203" name="Shape 203"/>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a:spLocks noGrp="1"/>
          </p:cNvSpPr>
          <p:nvPr>
            <p:ph type="sldNum" idx="12"/>
          </p:nvPr>
        </p:nvSpPr>
        <p:spPr>
          <a:xfrm>
            <a:off x="8531788" y="56489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lang="en-US" sz="1400" b="0" i="0" u="none" strike="noStrike" cap="none">
              <a:solidFill>
                <a:srgbClr val="000000"/>
              </a:solidFill>
              <a:latin typeface="Arial"/>
              <a:ea typeface="Arial"/>
              <a:cs typeface="Arial"/>
              <a:sym typeface="Arial"/>
            </a:endParaRPr>
          </a:p>
        </p:txBody>
      </p:sp>
      <p:pic>
        <p:nvPicPr>
          <p:cNvPr id="4" name="Picture 3"/>
          <p:cNvPicPr/>
          <p:nvPr/>
        </p:nvPicPr>
        <p:blipFill>
          <a:blip r:embed="rId3"/>
          <a:stretch>
            <a:fillRect/>
          </a:stretch>
        </p:blipFill>
        <p:spPr>
          <a:xfrm>
            <a:off x="1524000" y="2209800"/>
            <a:ext cx="5577840" cy="10058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idx="4294967295"/>
          </p:nvPr>
        </p:nvSpPr>
        <p:spPr>
          <a:xfrm>
            <a:off x="337275" y="283987"/>
            <a:ext cx="7619999"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0000"/>
              </a:buClr>
              <a:buSzPct val="25000"/>
              <a:buFont typeface="Cambria"/>
              <a:buNone/>
            </a:pPr>
            <a:r>
              <a:rPr lang="en-US" sz="3600" b="0" i="0" u="none" strike="noStrike" cap="none">
                <a:solidFill>
                  <a:srgbClr val="666666"/>
                </a:solidFill>
                <a:latin typeface="Cambria"/>
                <a:ea typeface="Cambria"/>
                <a:cs typeface="Cambria"/>
                <a:sym typeface="Cambria"/>
              </a:rPr>
              <a:t>¿Qué es una Cuenta con Google y </a:t>
            </a:r>
          </a:p>
          <a:p>
            <a:pPr marL="0" marR="0" lvl="0" indent="0" algn="l" rtl="0">
              <a:lnSpc>
                <a:spcPct val="100000"/>
              </a:lnSpc>
              <a:spcBef>
                <a:spcPts val="0"/>
              </a:spcBef>
              <a:spcAft>
                <a:spcPts val="0"/>
              </a:spcAft>
              <a:buClr>
                <a:srgbClr val="FF0000"/>
              </a:buClr>
              <a:buSzPct val="25000"/>
              <a:buFont typeface="Cambria"/>
              <a:buNone/>
            </a:pPr>
            <a:r>
              <a:rPr lang="en-US" sz="3600" b="0" i="0" u="none" strike="noStrike" cap="none">
                <a:solidFill>
                  <a:srgbClr val="666666"/>
                </a:solidFill>
                <a:latin typeface="Cambria"/>
                <a:ea typeface="Cambria"/>
                <a:cs typeface="Cambria"/>
                <a:sym typeface="Cambria"/>
              </a:rPr>
              <a:t>por qué necesito una?</a:t>
            </a:r>
          </a:p>
        </p:txBody>
      </p:sp>
      <p:sp>
        <p:nvSpPr>
          <p:cNvPr id="107" name="Shape 107"/>
          <p:cNvSpPr txBox="1">
            <a:spLocks noGrp="1"/>
          </p:cNvSpPr>
          <p:nvPr>
            <p:ph type="body" idx="4294967295"/>
          </p:nvPr>
        </p:nvSpPr>
        <p:spPr>
          <a:xfrm>
            <a:off x="457201" y="1752600"/>
            <a:ext cx="7619999" cy="4305899"/>
          </a:xfrm>
          <a:prstGeom prst="rect">
            <a:avLst/>
          </a:prstGeom>
          <a:noFill/>
          <a:ln>
            <a:noFill/>
          </a:ln>
        </p:spPr>
        <p:txBody>
          <a:bodyPr lIns="91425" tIns="45700" rIns="91425" bIns="45700" anchor="t" anchorCtr="0">
            <a:noAutofit/>
          </a:bodyPr>
          <a:lstStyle/>
          <a:p>
            <a:pPr marL="342900" marR="0" lvl="0" indent="-228600" algn="l" rtl="0">
              <a:lnSpc>
                <a:spcPct val="100000"/>
              </a:lnSpc>
              <a:spcBef>
                <a:spcPts val="0"/>
              </a:spcBef>
              <a:spcAft>
                <a:spcPts val="0"/>
              </a:spcAft>
              <a:buClr>
                <a:schemeClr val="accent1"/>
              </a:buClr>
              <a:buSzPct val="100000"/>
              <a:buFont typeface="Arial"/>
              <a:buChar char="•"/>
            </a:pPr>
            <a:r>
              <a:rPr lang="en-US" sz="2200" b="0" i="0" u="none" strike="noStrike" cap="none" dirty="0" err="1">
                <a:solidFill>
                  <a:schemeClr val="dk1"/>
                </a:solidFill>
                <a:latin typeface="Calibri"/>
                <a:ea typeface="Calibri"/>
                <a:cs typeface="Calibri"/>
                <a:sym typeface="Calibri"/>
              </a:rPr>
              <a:t>Permite</a:t>
            </a:r>
            <a:r>
              <a:rPr lang="en-US" sz="2200" b="0" i="0" u="none" strike="noStrike" cap="none" dirty="0">
                <a:solidFill>
                  <a:schemeClr val="dk1"/>
                </a:solidFill>
                <a:latin typeface="Calibri"/>
                <a:ea typeface="Calibri"/>
                <a:cs typeface="Calibri"/>
                <a:sym typeface="Calibri"/>
              </a:rPr>
              <a:t> el </a:t>
            </a:r>
            <a:r>
              <a:rPr lang="en-US" sz="2200" b="0" i="0" u="none" strike="noStrike" cap="none" dirty="0" err="1">
                <a:solidFill>
                  <a:schemeClr val="dk1"/>
                </a:solidFill>
                <a:latin typeface="Calibri"/>
                <a:ea typeface="Calibri"/>
                <a:cs typeface="Calibri"/>
                <a:sym typeface="Calibri"/>
              </a:rPr>
              <a:t>uso</a:t>
            </a:r>
            <a:r>
              <a:rPr lang="en-US" sz="2200" b="0" i="0" u="none" strike="noStrike" cap="none" dirty="0">
                <a:solidFill>
                  <a:schemeClr val="dk1"/>
                </a:solidFill>
                <a:latin typeface="Calibri"/>
                <a:ea typeface="Calibri"/>
                <a:cs typeface="Calibri"/>
                <a:sym typeface="Calibri"/>
              </a:rPr>
              <a:t> </a:t>
            </a:r>
            <a:r>
              <a:rPr lang="en-US" sz="2200" b="0" i="0" u="none" strike="noStrike" cap="none" dirty="0" err="1">
                <a:solidFill>
                  <a:schemeClr val="dk1"/>
                </a:solidFill>
                <a:latin typeface="Calibri"/>
                <a:ea typeface="Calibri"/>
                <a:cs typeface="Calibri"/>
                <a:sym typeface="Calibri"/>
              </a:rPr>
              <a:t>gratuito</a:t>
            </a:r>
            <a:r>
              <a:rPr lang="en-US" sz="2200" b="0" i="0" u="none" strike="noStrike" cap="none" dirty="0">
                <a:solidFill>
                  <a:schemeClr val="dk1"/>
                </a:solidFill>
                <a:latin typeface="Calibri"/>
                <a:ea typeface="Calibri"/>
                <a:cs typeface="Calibri"/>
                <a:sym typeface="Calibri"/>
              </a:rPr>
              <a:t> de </a:t>
            </a:r>
            <a:r>
              <a:rPr lang="en-US" sz="2200" b="0" i="0" u="none" strike="noStrike" cap="none" dirty="0" err="1">
                <a:solidFill>
                  <a:schemeClr val="dk1"/>
                </a:solidFill>
                <a:latin typeface="Calibri"/>
                <a:ea typeface="Calibri"/>
                <a:cs typeface="Calibri"/>
                <a:sym typeface="Calibri"/>
              </a:rPr>
              <a:t>aplicaciones</a:t>
            </a:r>
            <a:r>
              <a:rPr lang="en-US" sz="2200" b="0" i="0" u="none" strike="noStrike" cap="none" dirty="0">
                <a:solidFill>
                  <a:schemeClr val="dk1"/>
                </a:solidFill>
                <a:latin typeface="Calibri"/>
                <a:ea typeface="Calibri"/>
                <a:cs typeface="Calibri"/>
                <a:sym typeface="Calibri"/>
              </a:rPr>
              <a:t> de Google – </a:t>
            </a:r>
            <a:r>
              <a:rPr lang="en-US" sz="2200" b="0" i="0" u="none" strike="noStrike" cap="none" dirty="0" err="1">
                <a:solidFill>
                  <a:schemeClr val="dk1"/>
                </a:solidFill>
                <a:latin typeface="Calibri"/>
                <a:ea typeface="Calibri"/>
                <a:cs typeface="Calibri"/>
                <a:sym typeface="Calibri"/>
              </a:rPr>
              <a:t>ejemplos</a:t>
            </a:r>
            <a:r>
              <a:rPr lang="en-US" sz="2200" b="0" i="0" u="none" strike="noStrike" cap="none" dirty="0">
                <a:solidFill>
                  <a:schemeClr val="dk1"/>
                </a:solidFill>
                <a:latin typeface="Calibri"/>
                <a:ea typeface="Calibri"/>
                <a:cs typeface="Calibri"/>
                <a:sym typeface="Calibri"/>
              </a:rPr>
              <a:t> a </a:t>
            </a:r>
            <a:r>
              <a:rPr lang="en-US" sz="2200" b="0" i="0" u="none" strike="noStrike" cap="none" dirty="0" err="1">
                <a:solidFill>
                  <a:schemeClr val="dk1"/>
                </a:solidFill>
                <a:latin typeface="Calibri"/>
                <a:ea typeface="Calibri"/>
                <a:cs typeface="Calibri"/>
                <a:sym typeface="Calibri"/>
              </a:rPr>
              <a:t>continuación</a:t>
            </a:r>
            <a:endParaRPr lang="en-US" sz="2200" b="0" i="0" u="none" strike="noStrike" cap="none" dirty="0">
              <a:solidFill>
                <a:schemeClr val="dk1"/>
              </a:solidFill>
              <a:latin typeface="Calibri"/>
              <a:ea typeface="Calibri"/>
              <a:cs typeface="Calibri"/>
              <a:sym typeface="Calibri"/>
            </a:endParaRPr>
          </a:p>
          <a:p>
            <a:pPr marL="640080" marR="0" lvl="1" indent="-233680" algn="l" rtl="0">
              <a:lnSpc>
                <a:spcPct val="100000"/>
              </a:lnSpc>
              <a:spcBef>
                <a:spcPts val="400"/>
              </a:spcBef>
              <a:spcAft>
                <a:spcPts val="0"/>
              </a:spcAft>
              <a:buClr>
                <a:schemeClr val="accent2"/>
              </a:buClr>
              <a:buSzPct val="100000"/>
              <a:buFont typeface="Arial"/>
              <a:buChar char="•"/>
            </a:pPr>
            <a:r>
              <a:rPr lang="en-US" sz="2000" b="0" i="0" u="none" strike="noStrike" cap="none" dirty="0">
                <a:solidFill>
                  <a:schemeClr val="dk1"/>
                </a:solidFill>
                <a:latin typeface="Calibri"/>
                <a:ea typeface="Calibri"/>
                <a:cs typeface="Calibri"/>
                <a:sym typeface="Calibri"/>
              </a:rPr>
              <a:t>Google Drive para </a:t>
            </a:r>
            <a:r>
              <a:rPr lang="en-US" sz="2000" b="0" i="0" u="none" strike="noStrike" cap="none" dirty="0" err="1">
                <a:solidFill>
                  <a:schemeClr val="dk1"/>
                </a:solidFill>
                <a:latin typeface="Calibri"/>
                <a:ea typeface="Calibri"/>
                <a:cs typeface="Calibri"/>
                <a:sym typeface="Calibri"/>
              </a:rPr>
              <a:t>almacenar</a:t>
            </a:r>
            <a:endParaRPr lang="en-US" sz="2000" b="0" i="0" u="none" strike="noStrike" cap="none" dirty="0">
              <a:solidFill>
                <a:schemeClr val="dk1"/>
              </a:solidFill>
              <a:latin typeface="Calibri"/>
              <a:ea typeface="Calibri"/>
              <a:cs typeface="Calibri"/>
              <a:sym typeface="Calibri"/>
            </a:endParaRPr>
          </a:p>
          <a:p>
            <a:pPr marL="640080" marR="0" lvl="1" indent="-233680" algn="l" rtl="0">
              <a:lnSpc>
                <a:spcPct val="100000"/>
              </a:lnSpc>
              <a:spcBef>
                <a:spcPts val="400"/>
              </a:spcBef>
              <a:spcAft>
                <a:spcPts val="0"/>
              </a:spcAft>
              <a:buClr>
                <a:schemeClr val="accent2"/>
              </a:buClr>
              <a:buSzPct val="100000"/>
              <a:buFont typeface="Arial"/>
              <a:buChar char="•"/>
            </a:pPr>
            <a:r>
              <a:rPr lang="en-US" sz="2000" b="0" i="0" u="none" strike="noStrike" cap="none" dirty="0">
                <a:solidFill>
                  <a:schemeClr val="dk1"/>
                </a:solidFill>
                <a:latin typeface="Calibri"/>
                <a:ea typeface="Calibri"/>
                <a:cs typeface="Calibri"/>
                <a:sym typeface="Calibri"/>
              </a:rPr>
              <a:t>Google “apps” gratis para </a:t>
            </a:r>
            <a:r>
              <a:rPr lang="en-US" sz="2000" b="0" i="0" u="none" strike="noStrike" cap="none" dirty="0" err="1">
                <a:solidFill>
                  <a:schemeClr val="dk1"/>
                </a:solidFill>
                <a:latin typeface="Calibri"/>
                <a:ea typeface="Calibri"/>
                <a:cs typeface="Calibri"/>
                <a:sym typeface="Calibri"/>
              </a:rPr>
              <a:t>crear</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documentos</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hojas</a:t>
            </a:r>
            <a:r>
              <a:rPr lang="en-US" sz="2000" b="0" i="0" u="none" strike="noStrike" cap="none" dirty="0">
                <a:solidFill>
                  <a:schemeClr val="dk1"/>
                </a:solidFill>
                <a:latin typeface="Calibri"/>
                <a:ea typeface="Calibri"/>
                <a:cs typeface="Calibri"/>
                <a:sym typeface="Calibri"/>
              </a:rPr>
              <a:t> de </a:t>
            </a:r>
            <a:r>
              <a:rPr lang="en-US" sz="2000" b="0" i="0" u="none" strike="noStrike" cap="none" dirty="0" err="1">
                <a:solidFill>
                  <a:schemeClr val="dk1"/>
                </a:solidFill>
                <a:latin typeface="Calibri"/>
                <a:ea typeface="Calibri"/>
                <a:cs typeface="Calibri"/>
                <a:sym typeface="Calibri"/>
              </a:rPr>
              <a:t>cálculo</a:t>
            </a:r>
            <a:r>
              <a:rPr lang="en-US" sz="2000" b="0" i="0" u="none" strike="noStrike" cap="none" dirty="0">
                <a:solidFill>
                  <a:schemeClr val="dk1"/>
                </a:solidFill>
                <a:latin typeface="Calibri"/>
                <a:ea typeface="Calibri"/>
                <a:cs typeface="Calibri"/>
                <a:sym typeface="Calibri"/>
              </a:rPr>
              <a:t> y </a:t>
            </a:r>
            <a:r>
              <a:rPr lang="en-US" sz="2000" b="0" i="0" u="none" strike="noStrike" cap="none" dirty="0" err="1">
                <a:solidFill>
                  <a:schemeClr val="dk1"/>
                </a:solidFill>
                <a:latin typeface="Calibri"/>
                <a:ea typeface="Calibri"/>
                <a:cs typeface="Calibri"/>
                <a:sym typeface="Calibri"/>
              </a:rPr>
              <a:t>presentaciones</a:t>
            </a:r>
            <a:endParaRPr lang="en-US" sz="2000" b="0" i="0" u="none" strike="noStrike" cap="none" dirty="0">
              <a:solidFill>
                <a:schemeClr val="dk1"/>
              </a:solidFill>
              <a:latin typeface="Calibri"/>
              <a:ea typeface="Calibri"/>
              <a:cs typeface="Calibri"/>
              <a:sym typeface="Calibri"/>
            </a:endParaRPr>
          </a:p>
          <a:p>
            <a:pPr marL="640080" marR="0" lvl="1" indent="-233680" algn="l" rtl="0">
              <a:lnSpc>
                <a:spcPct val="100000"/>
              </a:lnSpc>
              <a:spcBef>
                <a:spcPts val="400"/>
              </a:spcBef>
              <a:spcAft>
                <a:spcPts val="0"/>
              </a:spcAft>
              <a:buClr>
                <a:schemeClr val="accent2"/>
              </a:buClr>
              <a:buSzPct val="100000"/>
              <a:buFont typeface="Arial"/>
              <a:buChar char="•"/>
            </a:pPr>
            <a:r>
              <a:rPr lang="en-US" sz="2000" b="0" i="0" u="none" strike="noStrike" cap="none" dirty="0" err="1">
                <a:solidFill>
                  <a:schemeClr val="dk1"/>
                </a:solidFill>
                <a:latin typeface="Calibri"/>
                <a:ea typeface="Calibri"/>
                <a:cs typeface="Calibri"/>
                <a:sym typeface="Calibri"/>
              </a:rPr>
              <a:t>Cuenta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gmail</a:t>
            </a:r>
            <a:r>
              <a:rPr lang="en-US" sz="2000" b="0" i="0" u="none" strike="noStrike" cap="none" dirty="0">
                <a:solidFill>
                  <a:schemeClr val="dk1"/>
                </a:solidFill>
                <a:latin typeface="Calibri"/>
                <a:ea typeface="Calibri"/>
                <a:cs typeface="Calibri"/>
                <a:sym typeface="Calibri"/>
              </a:rPr>
              <a:t> (email) </a:t>
            </a:r>
            <a:r>
              <a:rPr lang="en-US" sz="2000" b="0" i="0" u="none" strike="noStrike" cap="none" dirty="0" err="1">
                <a:solidFill>
                  <a:schemeClr val="dk1"/>
                </a:solidFill>
                <a:latin typeface="Calibri"/>
                <a:ea typeface="Calibri"/>
                <a:cs typeface="Calibri"/>
                <a:sym typeface="Calibri"/>
              </a:rPr>
              <a:t>por</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separado</a:t>
            </a:r>
            <a:r>
              <a:rPr lang="en-US" sz="2000" b="0" i="0" u="none" strike="noStrike" cap="none" dirty="0">
                <a:solidFill>
                  <a:schemeClr val="dk1"/>
                </a:solidFill>
                <a:latin typeface="Calibri"/>
                <a:ea typeface="Calibri"/>
                <a:cs typeface="Calibri"/>
                <a:sym typeface="Calibri"/>
              </a:rPr>
              <a:t> para </a:t>
            </a:r>
            <a:r>
              <a:rPr lang="en-US" sz="2000" b="0" i="0" u="none" strike="noStrike" cap="none" dirty="0" err="1">
                <a:solidFill>
                  <a:schemeClr val="dk1"/>
                </a:solidFill>
                <a:latin typeface="Calibri"/>
                <a:ea typeface="Calibri"/>
                <a:cs typeface="Calibri"/>
                <a:sym typeface="Calibri"/>
              </a:rPr>
              <a:t>actividades</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escolares</a:t>
            </a:r>
            <a:endParaRPr lang="en-US" sz="2000" b="0" i="0" u="none" strike="noStrike" cap="none" dirty="0">
              <a:solidFill>
                <a:schemeClr val="dk1"/>
              </a:solidFill>
              <a:latin typeface="Calibri"/>
              <a:ea typeface="Calibri"/>
              <a:cs typeface="Calibri"/>
              <a:sym typeface="Calibri"/>
            </a:endParaRPr>
          </a:p>
          <a:p>
            <a:pPr marL="514350" marR="0" lvl="0" indent="-463550" algn="l" rtl="0">
              <a:lnSpc>
                <a:spcPct val="100000"/>
              </a:lnSpc>
              <a:spcBef>
                <a:spcPts val="440"/>
              </a:spcBef>
              <a:spcAft>
                <a:spcPts val="0"/>
              </a:spcAft>
              <a:buClr>
                <a:schemeClr val="accent1"/>
              </a:buClr>
              <a:buSzPct val="100000"/>
              <a:buFont typeface="Arial"/>
              <a:buChar char="•"/>
            </a:pPr>
            <a:r>
              <a:rPr lang="en-US" sz="2200" b="0" i="0" u="none" strike="noStrike" cap="none" dirty="0" err="1">
                <a:solidFill>
                  <a:schemeClr val="dk1"/>
                </a:solidFill>
                <a:latin typeface="Calibri"/>
                <a:ea typeface="Calibri"/>
                <a:cs typeface="Calibri"/>
                <a:sym typeface="Calibri"/>
              </a:rPr>
              <a:t>Experimente</a:t>
            </a:r>
            <a:r>
              <a:rPr lang="en-US" sz="2200" b="0" i="0" u="none" strike="noStrike" cap="none" dirty="0">
                <a:solidFill>
                  <a:schemeClr val="dk1"/>
                </a:solidFill>
                <a:latin typeface="Calibri"/>
                <a:ea typeface="Calibri"/>
                <a:cs typeface="Calibri"/>
                <a:sym typeface="Calibri"/>
              </a:rPr>
              <a:t> las </a:t>
            </a:r>
            <a:r>
              <a:rPr lang="en-US" sz="2200" b="0" i="0" u="none" strike="noStrike" cap="none" dirty="0" err="1">
                <a:solidFill>
                  <a:schemeClr val="dk1"/>
                </a:solidFill>
                <a:latin typeface="Calibri"/>
                <a:ea typeface="Calibri"/>
                <a:cs typeface="Calibri"/>
                <a:sym typeface="Calibri"/>
              </a:rPr>
              <a:t>aplicaciones</a:t>
            </a:r>
            <a:r>
              <a:rPr lang="en-US" sz="2200" b="0" i="0" u="none" strike="noStrike" cap="none" dirty="0">
                <a:solidFill>
                  <a:schemeClr val="dk1"/>
                </a:solidFill>
                <a:latin typeface="Calibri"/>
                <a:ea typeface="Calibri"/>
                <a:cs typeface="Calibri"/>
                <a:sym typeface="Calibri"/>
              </a:rPr>
              <a:t> de Google que </a:t>
            </a:r>
            <a:r>
              <a:rPr lang="en-US" sz="2200" b="0" i="0" u="none" strike="noStrike" cap="none" dirty="0" err="1">
                <a:solidFill>
                  <a:schemeClr val="dk1"/>
                </a:solidFill>
                <a:latin typeface="Calibri"/>
                <a:ea typeface="Calibri"/>
                <a:cs typeface="Calibri"/>
                <a:sym typeface="Calibri"/>
              </a:rPr>
              <a:t>usan</a:t>
            </a:r>
            <a:r>
              <a:rPr lang="en-US" sz="2200" b="0" i="0" u="none" strike="noStrike" cap="none" dirty="0">
                <a:solidFill>
                  <a:schemeClr val="dk1"/>
                </a:solidFill>
                <a:latin typeface="Calibri"/>
                <a:ea typeface="Calibri"/>
                <a:cs typeface="Calibri"/>
                <a:sym typeface="Calibri"/>
              </a:rPr>
              <a:t> </a:t>
            </a:r>
            <a:r>
              <a:rPr lang="en-US" sz="2200" b="0" i="0" u="none" strike="noStrike" cap="none" dirty="0" err="1">
                <a:solidFill>
                  <a:schemeClr val="dk1"/>
                </a:solidFill>
                <a:latin typeface="Calibri"/>
                <a:ea typeface="Calibri"/>
                <a:cs typeface="Calibri"/>
                <a:sym typeface="Calibri"/>
              </a:rPr>
              <a:t>sus</a:t>
            </a:r>
            <a:r>
              <a:rPr lang="en-US" sz="2200" b="0" i="0" u="none" strike="noStrike" cap="none" dirty="0">
                <a:solidFill>
                  <a:schemeClr val="dk1"/>
                </a:solidFill>
                <a:latin typeface="Calibri"/>
                <a:ea typeface="Calibri"/>
                <a:cs typeface="Calibri"/>
                <a:sym typeface="Calibri"/>
              </a:rPr>
              <a:t> </a:t>
            </a:r>
            <a:r>
              <a:rPr lang="en-US" sz="2200" b="0" i="0" u="none" strike="noStrike" cap="none" dirty="0" err="1">
                <a:solidFill>
                  <a:schemeClr val="dk1"/>
                </a:solidFill>
                <a:latin typeface="Calibri"/>
                <a:ea typeface="Calibri"/>
                <a:cs typeface="Calibri"/>
                <a:sym typeface="Calibri"/>
              </a:rPr>
              <a:t>hijos</a:t>
            </a:r>
            <a:r>
              <a:rPr lang="en-US" sz="2200" b="0" i="0" u="none" strike="noStrike" cap="none" dirty="0">
                <a:solidFill>
                  <a:schemeClr val="dk1"/>
                </a:solidFill>
                <a:latin typeface="Calibri"/>
                <a:ea typeface="Calibri"/>
                <a:cs typeface="Calibri"/>
                <a:sym typeface="Calibri"/>
              </a:rPr>
              <a:t> </a:t>
            </a:r>
            <a:r>
              <a:rPr lang="en-US" sz="2200" b="0" i="0" u="none" strike="noStrike" cap="none" dirty="0" err="1">
                <a:solidFill>
                  <a:schemeClr val="dk1"/>
                </a:solidFill>
                <a:latin typeface="Calibri"/>
                <a:ea typeface="Calibri"/>
                <a:cs typeface="Calibri"/>
                <a:sym typeface="Calibri"/>
              </a:rPr>
              <a:t>en</a:t>
            </a:r>
            <a:r>
              <a:rPr lang="en-US" sz="2200" b="0" i="0" u="none" strike="noStrike" cap="none" dirty="0">
                <a:solidFill>
                  <a:schemeClr val="dk1"/>
                </a:solidFill>
                <a:latin typeface="Calibri"/>
                <a:ea typeface="Calibri"/>
                <a:cs typeface="Calibri"/>
                <a:sym typeface="Calibri"/>
              </a:rPr>
              <a:t> la </a:t>
            </a:r>
            <a:r>
              <a:rPr lang="en-US" sz="2200" b="0" i="0" u="none" strike="noStrike" cap="none" dirty="0" err="1">
                <a:solidFill>
                  <a:schemeClr val="dk1"/>
                </a:solidFill>
                <a:latin typeface="Calibri"/>
                <a:ea typeface="Calibri"/>
                <a:cs typeface="Calibri"/>
                <a:sym typeface="Calibri"/>
              </a:rPr>
              <a:t>escuela</a:t>
            </a:r>
            <a:r>
              <a:rPr lang="en-US" sz="2200" b="0" i="0" u="none" strike="noStrike" cap="none" dirty="0">
                <a:solidFill>
                  <a:schemeClr val="dk1"/>
                </a:solidFill>
                <a:latin typeface="Calibri"/>
                <a:ea typeface="Calibri"/>
                <a:cs typeface="Calibri"/>
                <a:sym typeface="Calibri"/>
              </a:rPr>
              <a:t>.</a:t>
            </a:r>
          </a:p>
          <a:p>
            <a:pPr marL="514350" marR="0" lvl="0" indent="-463550" algn="l" rtl="0">
              <a:lnSpc>
                <a:spcPct val="100000"/>
              </a:lnSpc>
              <a:spcBef>
                <a:spcPts val="440"/>
              </a:spcBef>
              <a:spcAft>
                <a:spcPts val="0"/>
              </a:spcAft>
              <a:buClr>
                <a:schemeClr val="accent1"/>
              </a:buClr>
              <a:buSzPct val="100000"/>
              <a:buFont typeface="Arial"/>
              <a:buNone/>
            </a:pPr>
            <a:endParaRPr sz="2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40"/>
              </a:spcBef>
              <a:spcAft>
                <a:spcPts val="0"/>
              </a:spcAft>
              <a:buClr>
                <a:schemeClr val="accent1"/>
              </a:buClr>
              <a:buSzPct val="25000"/>
              <a:buFont typeface="Arial"/>
              <a:buNone/>
            </a:pPr>
            <a:endParaRPr sz="600" b="0" i="0" u="none" strike="noStrike" cap="none" dirty="0">
              <a:solidFill>
                <a:srgbClr val="FF0000"/>
              </a:solidFill>
              <a:latin typeface="Calibri"/>
              <a:ea typeface="Calibri"/>
              <a:cs typeface="Calibri"/>
              <a:sym typeface="Calibri"/>
            </a:endParaRPr>
          </a:p>
          <a:p>
            <a:pPr marL="0" marR="0" lvl="0" indent="0" algn="ctr" rtl="0">
              <a:lnSpc>
                <a:spcPct val="100000"/>
              </a:lnSpc>
              <a:spcBef>
                <a:spcPts val="440"/>
              </a:spcBef>
              <a:spcAft>
                <a:spcPts val="0"/>
              </a:spcAft>
              <a:buClr>
                <a:schemeClr val="accent1"/>
              </a:buClr>
              <a:buSzPct val="25000"/>
              <a:buFont typeface="Arial"/>
              <a:buNone/>
            </a:pPr>
            <a:r>
              <a:rPr lang="en-US" sz="1800" b="0" i="0" u="none" strike="noStrike" cap="none" dirty="0">
                <a:solidFill>
                  <a:srgbClr val="000000"/>
                </a:solidFill>
                <a:latin typeface="Calibri"/>
                <a:ea typeface="Calibri"/>
                <a:cs typeface="Calibri"/>
                <a:sym typeface="Calibri"/>
              </a:rPr>
              <a:t>*Pulse </a:t>
            </a:r>
            <a:r>
              <a:rPr lang="en-US" sz="1800" b="0" i="0" u="none" strike="noStrike" cap="none" dirty="0" err="1">
                <a:solidFill>
                  <a:srgbClr val="000000"/>
                </a:solidFill>
                <a:latin typeface="Calibri"/>
                <a:ea typeface="Calibri"/>
                <a:cs typeface="Calibri"/>
                <a:sym typeface="Calibri"/>
              </a:rPr>
              <a:t>en</a:t>
            </a:r>
            <a:r>
              <a:rPr lang="en-US" sz="1800" b="0" i="0" u="none" strike="noStrike" cap="none" dirty="0">
                <a:solidFill>
                  <a:srgbClr val="000000"/>
                </a:solidFill>
                <a:latin typeface="Calibri"/>
                <a:ea typeface="Calibri"/>
                <a:cs typeface="Calibri"/>
                <a:sym typeface="Calibri"/>
              </a:rPr>
              <a:t> el enlace </a:t>
            </a:r>
            <a:r>
              <a:rPr lang="en-US" sz="1800" b="0" i="0" u="none" strike="noStrike" cap="none" dirty="0" err="1">
                <a:solidFill>
                  <a:srgbClr val="000000"/>
                </a:solidFill>
                <a:latin typeface="Calibri"/>
                <a:ea typeface="Calibri"/>
                <a:cs typeface="Calibri"/>
                <a:sym typeface="Calibri"/>
              </a:rPr>
              <a:t>siguiente</a:t>
            </a:r>
            <a:r>
              <a:rPr lang="en-US" sz="1800" b="0" i="0" u="none" strike="noStrike" cap="none" dirty="0">
                <a:solidFill>
                  <a:srgbClr val="000000"/>
                </a:solidFill>
                <a:latin typeface="Calibri"/>
                <a:ea typeface="Calibri"/>
                <a:cs typeface="Calibri"/>
                <a:sym typeface="Calibri"/>
              </a:rPr>
              <a:t> para </a:t>
            </a:r>
            <a:r>
              <a:rPr lang="en-US" sz="1800" b="0" i="0" u="none" strike="noStrike" cap="none" dirty="0" err="1">
                <a:solidFill>
                  <a:srgbClr val="000000"/>
                </a:solidFill>
                <a:latin typeface="Calibri"/>
                <a:ea typeface="Calibri"/>
                <a:cs typeface="Calibri"/>
                <a:sym typeface="Calibri"/>
              </a:rPr>
              <a:t>ver</a:t>
            </a:r>
            <a:r>
              <a:rPr lang="en-US" sz="1800" b="0" i="0" u="none" strike="noStrike" cap="none" dirty="0">
                <a:solidFill>
                  <a:srgbClr val="000000"/>
                </a:solidFill>
                <a:latin typeface="Calibri"/>
                <a:ea typeface="Calibri"/>
                <a:cs typeface="Calibri"/>
                <a:sym typeface="Calibri"/>
              </a:rPr>
              <a:t> </a:t>
            </a:r>
            <a:endParaRPr lang="en-US" sz="1800" b="0" i="0" u="none" strike="noStrike" cap="none" dirty="0" smtClean="0">
              <a:solidFill>
                <a:srgbClr val="000000"/>
              </a:solidFill>
              <a:latin typeface="Calibri"/>
              <a:ea typeface="Calibri"/>
              <a:cs typeface="Calibri"/>
              <a:sym typeface="Calibri"/>
            </a:endParaRPr>
          </a:p>
          <a:p>
            <a:pPr marL="0" marR="0" lvl="0" indent="0" algn="ctr" rtl="0">
              <a:lnSpc>
                <a:spcPct val="100000"/>
              </a:lnSpc>
              <a:spcBef>
                <a:spcPts val="440"/>
              </a:spcBef>
              <a:spcAft>
                <a:spcPts val="0"/>
              </a:spcAft>
              <a:buClr>
                <a:schemeClr val="accent1"/>
              </a:buClr>
              <a:buSzPct val="25000"/>
              <a:buFont typeface="Arial"/>
              <a:buNone/>
            </a:pPr>
            <a:r>
              <a:rPr lang="en-US" sz="1800" b="0" i="0" u="none" strike="noStrike" cap="none" dirty="0" err="1" smtClean="0">
                <a:solidFill>
                  <a:srgbClr val="000000"/>
                </a:solidFill>
                <a:sym typeface="Calibri"/>
                <a:hlinkClick r:id="rId3"/>
              </a:rPr>
              <a:t>Cómo</a:t>
            </a:r>
            <a:r>
              <a:rPr lang="en-US" sz="1800" b="0" i="0" u="none" strike="noStrike" cap="none" dirty="0" smtClean="0">
                <a:solidFill>
                  <a:srgbClr val="000000"/>
                </a:solidFill>
                <a:sym typeface="Calibri"/>
                <a:hlinkClick r:id="rId3"/>
              </a:rPr>
              <a:t> </a:t>
            </a:r>
            <a:r>
              <a:rPr lang="en-US" sz="1800" b="0" i="0" u="none" strike="noStrike" cap="none" dirty="0" err="1" smtClean="0">
                <a:solidFill>
                  <a:srgbClr val="000000"/>
                </a:solidFill>
                <a:sym typeface="Calibri"/>
                <a:hlinkClick r:id="rId3"/>
              </a:rPr>
              <a:t>crear</a:t>
            </a:r>
            <a:r>
              <a:rPr lang="en-US" sz="1800" b="0" i="0" u="none" strike="noStrike" cap="none" dirty="0" smtClean="0">
                <a:solidFill>
                  <a:srgbClr val="000000"/>
                </a:solidFill>
                <a:sym typeface="Calibri"/>
                <a:hlinkClick r:id="rId3"/>
              </a:rPr>
              <a:t> </a:t>
            </a:r>
            <a:r>
              <a:rPr lang="en-US" sz="1800" b="0" i="0" u="none" strike="noStrike" cap="none" dirty="0" err="1">
                <a:solidFill>
                  <a:srgbClr val="000000"/>
                </a:solidFill>
                <a:sym typeface="Calibri"/>
                <a:hlinkClick r:id="rId3"/>
              </a:rPr>
              <a:t>una</a:t>
            </a:r>
            <a:r>
              <a:rPr lang="en-US" sz="1800" b="0" i="0" u="none" strike="noStrike" cap="none" dirty="0">
                <a:solidFill>
                  <a:srgbClr val="000000"/>
                </a:solidFill>
                <a:sym typeface="Calibri"/>
                <a:hlinkClick r:id="rId3"/>
              </a:rPr>
              <a:t> </a:t>
            </a:r>
            <a:r>
              <a:rPr lang="en-US" sz="1800" dirty="0" err="1">
                <a:solidFill>
                  <a:srgbClr val="000000"/>
                </a:solidFill>
                <a:hlinkClick r:id="rId3"/>
              </a:rPr>
              <a:t>C</a:t>
            </a:r>
            <a:r>
              <a:rPr lang="en-US" sz="1800" b="0" i="0" u="none" strike="noStrike" cap="none" dirty="0" err="1" smtClean="0">
                <a:solidFill>
                  <a:srgbClr val="000000"/>
                </a:solidFill>
                <a:sym typeface="Calibri"/>
                <a:hlinkClick r:id="rId3"/>
              </a:rPr>
              <a:t>uenta</a:t>
            </a:r>
            <a:r>
              <a:rPr lang="en-US" sz="1800" b="0" i="0" u="none" strike="noStrike" cap="none" dirty="0" smtClean="0">
                <a:solidFill>
                  <a:srgbClr val="000000"/>
                </a:solidFill>
                <a:sym typeface="Calibri"/>
                <a:hlinkClick r:id="rId3"/>
              </a:rPr>
              <a:t> </a:t>
            </a:r>
            <a:r>
              <a:rPr lang="en-US" sz="1800" b="0" i="0" u="none" strike="noStrike" cap="none" dirty="0">
                <a:solidFill>
                  <a:srgbClr val="000000"/>
                </a:solidFill>
                <a:sym typeface="Calibri"/>
                <a:hlinkClick r:id="rId3"/>
              </a:rPr>
              <a:t>con </a:t>
            </a:r>
            <a:r>
              <a:rPr lang="en-US" sz="1800" b="0" i="0" u="none" strike="noStrike" cap="none" dirty="0" smtClean="0">
                <a:solidFill>
                  <a:srgbClr val="000000"/>
                </a:solidFill>
                <a:sym typeface="Calibri"/>
                <a:hlinkClick r:id="rId3"/>
              </a:rPr>
              <a:t>Google</a:t>
            </a:r>
            <a:endParaRPr lang="en-US" sz="1800" b="0" i="0" u="none" strike="noStrike" cap="none" dirty="0">
              <a:solidFill>
                <a:srgbClr val="000000"/>
              </a:solidFill>
              <a:latin typeface="Calibri"/>
              <a:ea typeface="Calibri"/>
              <a:cs typeface="Calibri"/>
              <a:sym typeface="Calibri"/>
            </a:endParaRPr>
          </a:p>
        </p:txBody>
      </p:sp>
      <p:sp>
        <p:nvSpPr>
          <p:cNvPr id="108" name="Shape 10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876300" y="1581475"/>
            <a:ext cx="6400799" cy="91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a:p>
            <a:pPr marL="304800" marR="0" lvl="0" indent="-304800" algn="l" rtl="0">
              <a:lnSpc>
                <a:spcPct val="100000"/>
              </a:lnSpc>
              <a:spcBef>
                <a:spcPts val="0"/>
              </a:spcBef>
              <a:spcAft>
                <a:spcPts val="0"/>
              </a:spcAft>
              <a:buClr>
                <a:schemeClr val="accent1"/>
              </a:buClr>
              <a:buSzPct val="100000"/>
              <a:buFont typeface="Calibri"/>
              <a:buChar char="•"/>
            </a:pPr>
            <a:r>
              <a:rPr lang="en-US" sz="2200" b="0" i="0" u="none" strike="noStrike" cap="none">
                <a:solidFill>
                  <a:schemeClr val="dk1"/>
                </a:solidFill>
                <a:latin typeface="Calibri"/>
                <a:ea typeface="Calibri"/>
                <a:cs typeface="Calibri"/>
                <a:sym typeface="Calibri"/>
              </a:rPr>
              <a:t>Escriba su nombre de usuario Gmail y contraseña (Password) que se proporcionó en su hoja.</a:t>
            </a:r>
          </a:p>
        </p:txBody>
      </p:sp>
      <p:sp>
        <p:nvSpPr>
          <p:cNvPr id="114" name="Shape 114"/>
          <p:cNvSpPr txBox="1"/>
          <p:nvPr/>
        </p:nvSpPr>
        <p:spPr>
          <a:xfrm>
            <a:off x="304800" y="228600"/>
            <a:ext cx="6750000" cy="12002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F7F7F"/>
              </a:buClr>
              <a:buSzPct val="25000"/>
              <a:buFont typeface="Cambria"/>
              <a:buNone/>
            </a:pPr>
            <a:r>
              <a:rPr lang="en-US" sz="3600" b="0" i="0" u="none" strike="noStrike" cap="none">
                <a:solidFill>
                  <a:srgbClr val="7F7F7F"/>
                </a:solidFill>
                <a:latin typeface="Cambria"/>
                <a:ea typeface="Cambria"/>
                <a:cs typeface="Cambria"/>
                <a:sym typeface="Cambria"/>
              </a:rPr>
              <a:t>Inicie sesión en el Chromebook  </a:t>
            </a:r>
          </a:p>
          <a:p>
            <a:pPr marL="0" marR="0" lvl="0" indent="0" algn="ctr" rtl="0">
              <a:lnSpc>
                <a:spcPct val="100000"/>
              </a:lnSpc>
              <a:spcBef>
                <a:spcPts val="0"/>
              </a:spcBef>
              <a:spcAft>
                <a:spcPts val="0"/>
              </a:spcAft>
              <a:buClr>
                <a:srgbClr val="7F7F7F"/>
              </a:buClr>
              <a:buSzPct val="25000"/>
              <a:buFont typeface="Cambria"/>
              <a:buNone/>
            </a:pPr>
            <a:r>
              <a:rPr lang="en-US" sz="3600" b="0" i="0" u="none" strike="noStrike" cap="none">
                <a:solidFill>
                  <a:srgbClr val="7F7F7F"/>
                </a:solidFill>
                <a:latin typeface="Cambria"/>
                <a:ea typeface="Cambria"/>
                <a:cs typeface="Cambria"/>
                <a:sym typeface="Cambria"/>
              </a:rPr>
              <a:t>con la cuenta de prueba provista</a:t>
            </a:r>
          </a:p>
        </p:txBody>
      </p:sp>
      <p:sp>
        <p:nvSpPr>
          <p:cNvPr id="115" name="Shape 115"/>
          <p:cNvSpPr txBox="1"/>
          <p:nvPr/>
        </p:nvSpPr>
        <p:spPr>
          <a:xfrm>
            <a:off x="923278" y="2746375"/>
            <a:ext cx="3805194" cy="769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Cambria"/>
              <a:buNone/>
            </a:pPr>
            <a:r>
              <a:rPr lang="en-US" sz="2200" b="0" i="0" u="none" strike="noStrike" cap="none">
                <a:solidFill>
                  <a:srgbClr val="00B050"/>
                </a:solidFill>
                <a:latin typeface="Cabin"/>
                <a:ea typeface="Cabin"/>
                <a:cs typeface="Cabin"/>
                <a:sym typeface="Cabin"/>
              </a:rPr>
              <a:t>Escriba su nombre de usuario Gmail y pulse en Next</a:t>
            </a:r>
          </a:p>
        </p:txBody>
      </p:sp>
      <p:sp>
        <p:nvSpPr>
          <p:cNvPr id="116" name="Shape 116"/>
          <p:cNvSpPr txBox="1"/>
          <p:nvPr/>
        </p:nvSpPr>
        <p:spPr>
          <a:xfrm>
            <a:off x="4572000" y="2735258"/>
            <a:ext cx="2781300" cy="769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B050"/>
              </a:buClr>
              <a:buSzPct val="25000"/>
              <a:buFont typeface="Cambria"/>
              <a:buNone/>
            </a:pPr>
            <a:r>
              <a:rPr lang="en-US" sz="2200" b="0" i="0" u="none" strike="noStrike" cap="none">
                <a:solidFill>
                  <a:srgbClr val="00B050"/>
                </a:solidFill>
                <a:latin typeface="Cabin"/>
                <a:ea typeface="Cabin"/>
                <a:cs typeface="Cabin"/>
                <a:sym typeface="Cabin"/>
              </a:rPr>
              <a:t>Escriba su contraseña y pulse en Next</a:t>
            </a:r>
          </a:p>
        </p:txBody>
      </p:sp>
      <p:sp>
        <p:nvSpPr>
          <p:cNvPr id="117" name="Shape 117"/>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lang="en-US" sz="1400" b="0" i="0" u="none" strike="noStrike" cap="none">
              <a:solidFill>
                <a:srgbClr val="000000"/>
              </a:solidFill>
              <a:latin typeface="Arial"/>
              <a:ea typeface="Arial"/>
              <a:cs typeface="Arial"/>
              <a:sym typeface="Arial"/>
            </a:endParaRPr>
          </a:p>
        </p:txBody>
      </p:sp>
      <p:pic>
        <p:nvPicPr>
          <p:cNvPr id="118" name="Shape 118"/>
          <p:cNvPicPr preferRelativeResize="0"/>
          <p:nvPr/>
        </p:nvPicPr>
        <p:blipFill rotWithShape="1">
          <a:blip r:embed="rId3">
            <a:alphaModFix/>
          </a:blip>
          <a:srcRect/>
          <a:stretch/>
        </p:blipFill>
        <p:spPr>
          <a:xfrm>
            <a:off x="1592874" y="3505200"/>
            <a:ext cx="2479673" cy="3043514"/>
          </a:xfrm>
          <a:prstGeom prst="rect">
            <a:avLst/>
          </a:prstGeom>
          <a:noFill/>
          <a:ln w="19050" cap="flat" cmpd="sng">
            <a:solidFill>
              <a:srgbClr val="434343"/>
            </a:solidFill>
            <a:prstDash val="solid"/>
            <a:round/>
            <a:headEnd type="none" w="med" len="med"/>
            <a:tailEnd type="none" w="med" len="med"/>
          </a:ln>
        </p:spPr>
      </p:pic>
      <p:sp>
        <p:nvSpPr>
          <p:cNvPr id="119" name="Shape 119"/>
          <p:cNvSpPr/>
          <p:nvPr/>
        </p:nvSpPr>
        <p:spPr>
          <a:xfrm>
            <a:off x="3446100" y="5706975"/>
            <a:ext cx="135299" cy="319199"/>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0" name="Shape 120"/>
          <p:cNvSpPr/>
          <p:nvPr/>
        </p:nvSpPr>
        <p:spPr>
          <a:xfrm>
            <a:off x="92975" y="4867382"/>
            <a:ext cx="1359899" cy="520500"/>
          </a:xfrm>
          <a:prstGeom prst="rect">
            <a:avLst/>
          </a:prstGeom>
          <a:solidFill>
            <a:srgbClr val="D9D9D9"/>
          </a:solidFill>
          <a:ln w="38100" cap="flat" cmpd="sng">
            <a:solidFill>
              <a:srgbClr val="CC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Escriba sólo su </a:t>
            </a:r>
            <a:r>
              <a:rPr lang="en-US" sz="1200" b="0" i="1" u="none" strike="noStrike" cap="none">
                <a:solidFill>
                  <a:srgbClr val="000000"/>
                </a:solidFill>
                <a:latin typeface="Arial"/>
                <a:ea typeface="Arial"/>
                <a:cs typeface="Arial"/>
                <a:sym typeface="Arial"/>
              </a:rPr>
              <a:t>Gmail Username</a:t>
            </a:r>
          </a:p>
        </p:txBody>
      </p:sp>
      <p:sp>
        <p:nvSpPr>
          <p:cNvPr id="121" name="Shape 121"/>
          <p:cNvSpPr/>
          <p:nvPr/>
        </p:nvSpPr>
        <p:spPr>
          <a:xfrm rot="5400000">
            <a:off x="1544825" y="4867375"/>
            <a:ext cx="135299" cy="319199"/>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22" name="Shape 122"/>
          <p:cNvPicPr preferRelativeResize="0"/>
          <p:nvPr/>
        </p:nvPicPr>
        <p:blipFill rotWithShape="1">
          <a:blip r:embed="rId4">
            <a:alphaModFix/>
          </a:blip>
          <a:srcRect/>
          <a:stretch/>
        </p:blipFill>
        <p:spPr>
          <a:xfrm>
            <a:off x="4808350" y="3563625"/>
            <a:ext cx="2426124" cy="2985099"/>
          </a:xfrm>
          <a:prstGeom prst="rect">
            <a:avLst/>
          </a:prstGeom>
          <a:noFill/>
          <a:ln w="19050" cap="flat" cmpd="sng">
            <a:solidFill>
              <a:srgbClr val="434343"/>
            </a:solidFill>
            <a:prstDash val="solid"/>
            <a:round/>
            <a:headEnd type="none" w="med" len="med"/>
            <a:tailEnd type="none" w="med" len="med"/>
          </a:ln>
        </p:spPr>
      </p:pic>
      <p:sp>
        <p:nvSpPr>
          <p:cNvPr id="123" name="Shape 123"/>
          <p:cNvSpPr/>
          <p:nvPr/>
        </p:nvSpPr>
        <p:spPr>
          <a:xfrm>
            <a:off x="6927075" y="4766700"/>
            <a:ext cx="1021499" cy="520500"/>
          </a:xfrm>
          <a:prstGeom prst="rect">
            <a:avLst/>
          </a:prstGeom>
          <a:solidFill>
            <a:srgbClr val="D9D9D9"/>
          </a:solidFill>
          <a:ln w="38100" cap="flat" cmpd="sng">
            <a:solidFill>
              <a:srgbClr val="CC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200" b="0" i="0" u="none" strike="noStrike" cap="none">
                <a:solidFill>
                  <a:srgbClr val="000000"/>
                </a:solidFill>
                <a:latin typeface="Arial"/>
                <a:ea typeface="Arial"/>
                <a:cs typeface="Arial"/>
                <a:sym typeface="Arial"/>
              </a:rPr>
              <a:t>Escriba su contraseña</a:t>
            </a:r>
          </a:p>
        </p:txBody>
      </p:sp>
      <p:sp>
        <p:nvSpPr>
          <p:cNvPr id="124" name="Shape 124"/>
          <p:cNvSpPr/>
          <p:nvPr/>
        </p:nvSpPr>
        <p:spPr>
          <a:xfrm rot="-5411916">
            <a:off x="6602748" y="4818922"/>
            <a:ext cx="173100" cy="461699"/>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5" name="Shape 125"/>
          <p:cNvSpPr/>
          <p:nvPr/>
        </p:nvSpPr>
        <p:spPr>
          <a:xfrm>
            <a:off x="6621650" y="5706975"/>
            <a:ext cx="135299" cy="319199"/>
          </a:xfrm>
          <a:prstGeom prst="upArrow">
            <a:avLst>
              <a:gd name="adj1" fmla="val 50000"/>
              <a:gd name="adj2" fmla="val 50000"/>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idx="4294967295"/>
          </p:nvPr>
        </p:nvSpPr>
        <p:spPr>
          <a:xfrm>
            <a:off x="457200" y="274650"/>
            <a:ext cx="62397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0000"/>
              </a:buClr>
              <a:buSzPct val="25000"/>
              <a:buFont typeface="Cambria"/>
              <a:buNone/>
            </a:pPr>
            <a:r>
              <a:rPr lang="en-US" sz="3600" b="0" i="0" u="none" strike="noStrike" cap="none">
                <a:solidFill>
                  <a:srgbClr val="666666"/>
                </a:solidFill>
                <a:latin typeface="Cambria"/>
                <a:ea typeface="Cambria"/>
                <a:cs typeface="Cambria"/>
                <a:sym typeface="Cambria"/>
              </a:rPr>
              <a:t>Pantalla luego de iniciar sesión</a:t>
            </a:r>
          </a:p>
        </p:txBody>
      </p:sp>
      <p:sp>
        <p:nvSpPr>
          <p:cNvPr id="131" name="Shape 131"/>
          <p:cNvSpPr txBox="1"/>
          <p:nvPr/>
        </p:nvSpPr>
        <p:spPr>
          <a:xfrm>
            <a:off x="522675" y="5898750"/>
            <a:ext cx="7740599" cy="883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a:solidFill>
                  <a:srgbClr val="000000"/>
                </a:solidFill>
                <a:latin typeface="Calibri"/>
                <a:ea typeface="Calibri"/>
                <a:cs typeface="Calibri"/>
                <a:sym typeface="Calibri"/>
              </a:rPr>
              <a:t>Sostenga el cursor del ratón sobre cada ícono de arriba para identificar a dónde dirigen - ¡no haga clic!</a:t>
            </a:r>
          </a:p>
        </p:txBody>
      </p:sp>
      <p:sp>
        <p:nvSpPr>
          <p:cNvPr id="132" name="Shape 132"/>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pic>
        <p:nvPicPr>
          <p:cNvPr id="133" name="Shape 133"/>
          <p:cNvPicPr preferRelativeResize="0"/>
          <p:nvPr/>
        </p:nvPicPr>
        <p:blipFill rotWithShape="1">
          <a:blip r:embed="rId3">
            <a:alphaModFix/>
          </a:blip>
          <a:srcRect/>
          <a:stretch/>
        </p:blipFill>
        <p:spPr>
          <a:xfrm>
            <a:off x="629558" y="1189050"/>
            <a:ext cx="7241688" cy="4504198"/>
          </a:xfrm>
          <a:prstGeom prst="rect">
            <a:avLst/>
          </a:prstGeom>
          <a:noFill/>
          <a:ln>
            <a:noFill/>
          </a:ln>
        </p:spPr>
      </p:pic>
      <p:pic>
        <p:nvPicPr>
          <p:cNvPr id="134" name="Shape 134"/>
          <p:cNvPicPr preferRelativeResize="0"/>
          <p:nvPr/>
        </p:nvPicPr>
        <p:blipFill rotWithShape="1">
          <a:blip r:embed="rId4">
            <a:alphaModFix/>
          </a:blip>
          <a:srcRect/>
          <a:stretch/>
        </p:blipFill>
        <p:spPr>
          <a:xfrm>
            <a:off x="1096875" y="5491223"/>
            <a:ext cx="452073" cy="523324"/>
          </a:xfrm>
          <a:prstGeom prst="rect">
            <a:avLst/>
          </a:prstGeom>
          <a:noFill/>
          <a:ln>
            <a:noFill/>
          </a:ln>
        </p:spPr>
      </p:pic>
      <p:pic>
        <p:nvPicPr>
          <p:cNvPr id="135" name="Shape 135"/>
          <p:cNvPicPr preferRelativeResize="0"/>
          <p:nvPr/>
        </p:nvPicPr>
        <p:blipFill rotWithShape="1">
          <a:blip r:embed="rId5">
            <a:alphaModFix/>
          </a:blip>
          <a:srcRect/>
          <a:stretch/>
        </p:blipFill>
        <p:spPr>
          <a:xfrm rot="-9790288" flipH="1">
            <a:off x="792036" y="4215946"/>
            <a:ext cx="2063851" cy="206387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idx="4294967295"/>
          </p:nvPr>
        </p:nvSpPr>
        <p:spPr>
          <a:xfrm>
            <a:off x="505925" y="86200"/>
            <a:ext cx="5539767" cy="1470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Google Apps (Aplicaciones)</a:t>
            </a:r>
          </a:p>
        </p:txBody>
      </p:sp>
      <p:pic>
        <p:nvPicPr>
          <p:cNvPr id="141" name="Shape 141"/>
          <p:cNvPicPr preferRelativeResize="0"/>
          <p:nvPr/>
        </p:nvPicPr>
        <p:blipFill rotWithShape="1">
          <a:blip r:embed="rId3">
            <a:alphaModFix/>
          </a:blip>
          <a:srcRect/>
          <a:stretch/>
        </p:blipFill>
        <p:spPr>
          <a:xfrm>
            <a:off x="367450" y="1851125"/>
            <a:ext cx="7717874" cy="3675173"/>
          </a:xfrm>
          <a:prstGeom prst="rect">
            <a:avLst/>
          </a:prstGeom>
          <a:noFill/>
          <a:ln>
            <a:noFill/>
          </a:ln>
        </p:spPr>
      </p:pic>
      <p:sp>
        <p:nvSpPr>
          <p:cNvPr id="142" name="Shape 142"/>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idx="4294967295"/>
          </p:nvPr>
        </p:nvSpPr>
        <p:spPr>
          <a:xfrm>
            <a:off x="505925" y="86200"/>
            <a:ext cx="5265300" cy="1470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Google Apps Launcher </a:t>
            </a:r>
          </a:p>
        </p:txBody>
      </p:sp>
      <p:sp>
        <p:nvSpPr>
          <p:cNvPr id="148" name="Shape 148"/>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lang="en-US" sz="1400" b="0" i="0" u="none" strike="noStrike" cap="none">
              <a:solidFill>
                <a:srgbClr val="000000"/>
              </a:solidFill>
              <a:latin typeface="Arial"/>
              <a:ea typeface="Arial"/>
              <a:cs typeface="Arial"/>
              <a:sym typeface="Arial"/>
            </a:endParaRPr>
          </a:p>
        </p:txBody>
      </p:sp>
      <p:pic>
        <p:nvPicPr>
          <p:cNvPr id="149" name="Shape 149"/>
          <p:cNvPicPr preferRelativeResize="0"/>
          <p:nvPr/>
        </p:nvPicPr>
        <p:blipFill rotWithShape="1">
          <a:blip r:embed="rId3">
            <a:alphaModFix/>
          </a:blip>
          <a:srcRect/>
          <a:stretch/>
        </p:blipFill>
        <p:spPr>
          <a:xfrm>
            <a:off x="208825" y="1223975"/>
            <a:ext cx="8183197" cy="50196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4650"/>
            <a:ext cx="62397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¿Qué es Google Drive?</a:t>
            </a:r>
          </a:p>
        </p:txBody>
      </p:sp>
      <p:sp>
        <p:nvSpPr>
          <p:cNvPr id="155" name="Shape 155"/>
          <p:cNvSpPr txBox="1"/>
          <p:nvPr/>
        </p:nvSpPr>
        <p:spPr>
          <a:xfrm>
            <a:off x="702675" y="4440850"/>
            <a:ext cx="6390300" cy="18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			</a:t>
            </a:r>
          </a:p>
          <a:p>
            <a:pPr marL="1371600" marR="0" lvl="0" indent="457200" algn="l" rtl="0">
              <a:lnSpc>
                <a:spcPct val="100000"/>
              </a:lnSpc>
              <a:spcBef>
                <a:spcPts val="0"/>
              </a:spcBef>
              <a:spcAft>
                <a:spcPts val="0"/>
              </a:spcAft>
              <a:buClr>
                <a:srgbClr val="000000"/>
              </a:buClr>
              <a:buSzPct val="25000"/>
              <a:buFont typeface="Calibri"/>
              <a:buNone/>
            </a:pPr>
            <a:r>
              <a:rPr lang="en-US" sz="1400" b="0" i="0" u="none" strike="noStrike" cap="none">
                <a:solidFill>
                  <a:srgbClr val="000000"/>
                </a:solidFill>
                <a:latin typeface="Calibri"/>
                <a:ea typeface="Calibri"/>
                <a:cs typeface="Calibri"/>
                <a:sym typeface="Calibri"/>
              </a:rPr>
              <a:t>Pulse en el enlace de abajo para ver un video.</a:t>
            </a:r>
          </a:p>
          <a:p>
            <a:pPr marL="1371600" marR="0" lvl="0" indent="45720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400" b="1" i="0" u="none" strike="noStrike" cap="none">
                <a:solidFill>
                  <a:srgbClr val="000000"/>
                </a:solidFill>
                <a:latin typeface="Calibri"/>
                <a:ea typeface="Calibri"/>
                <a:cs typeface="Calibri"/>
                <a:sym typeface="Calibri"/>
              </a:rPr>
              <a:t>Google Drive: </a:t>
            </a:r>
            <a:r>
              <a:rPr lang="en-US" sz="1400" b="0" i="0" u="none" strike="noStrike" cap="none">
                <a:solidFill>
                  <a:srgbClr val="000000"/>
                </a:solidFill>
                <a:latin typeface="Calibri"/>
                <a:ea typeface="Calibri"/>
                <a:cs typeface="Calibri"/>
                <a:sym typeface="Calibri"/>
              </a:rPr>
              <a:t> One Safe Place for all your stuff (English video)</a:t>
            </a:r>
          </a:p>
          <a:p>
            <a:pPr marL="0" marR="0" lvl="0" indent="0" algn="l" rtl="0">
              <a:lnSpc>
                <a:spcPct val="100000"/>
              </a:lnSpc>
              <a:spcBef>
                <a:spcPts val="0"/>
              </a:spcBef>
              <a:spcAft>
                <a:spcPts val="0"/>
              </a:spcAft>
              <a:buClr>
                <a:schemeClr val="hlink"/>
              </a:buClr>
              <a:buSzPct val="25000"/>
              <a:buFont typeface="Arial"/>
              <a:buNone/>
            </a:pPr>
            <a:r>
              <a:rPr lang="en-US" sz="1400" b="0" i="0" u="sng" strike="noStrike" cap="none">
                <a:solidFill>
                  <a:schemeClr val="hlink"/>
                </a:solidFill>
                <a:latin typeface="Arial"/>
                <a:ea typeface="Arial"/>
                <a:cs typeface="Arial"/>
                <a:sym typeface="Arial"/>
                <a:hlinkClick r:id="rId3"/>
              </a:rPr>
              <a:t>Video Overview - Click to watch</a:t>
            </a:r>
          </a:p>
          <a:p>
            <a:pPr marL="0" marR="0" lvl="0" indent="0" algn="l" rtl="0">
              <a:lnSpc>
                <a:spcPct val="100000"/>
              </a:lnSpc>
              <a:spcBef>
                <a:spcPts val="0"/>
              </a:spcBef>
              <a:spcAft>
                <a:spcPts val="0"/>
              </a:spcAft>
              <a:buClr>
                <a:srgbClr val="000000"/>
              </a:buClr>
              <a:buFont typeface="Arial"/>
              <a:buNone/>
            </a:pP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Calibri"/>
              <a:buNone/>
            </a:pPr>
            <a:r>
              <a:rPr lang="en-US" sz="1400" b="1" i="0" u="none" strike="noStrike" cap="none">
                <a:solidFill>
                  <a:srgbClr val="000000"/>
                </a:solidFill>
                <a:latin typeface="Calibri"/>
                <a:ea typeface="Calibri"/>
                <a:cs typeface="Calibri"/>
                <a:sym typeface="Calibri"/>
              </a:rPr>
              <a:t>Google Drive:</a:t>
            </a:r>
            <a:r>
              <a:rPr lang="en-US" sz="1400" b="0" i="0" u="none" strike="noStrike" cap="none">
                <a:solidFill>
                  <a:srgbClr val="000000"/>
                </a:solidFill>
                <a:latin typeface="Calibri"/>
                <a:ea typeface="Calibri"/>
                <a:cs typeface="Calibri"/>
                <a:sym typeface="Calibri"/>
              </a:rPr>
              <a:t>  Un lugar para todos tus documentos (en Español)</a:t>
            </a:r>
          </a:p>
          <a:p>
            <a:pPr marL="0" marR="0" lvl="0" indent="0" algn="l" rtl="0">
              <a:lnSpc>
                <a:spcPct val="100000"/>
              </a:lnSpc>
              <a:spcBef>
                <a:spcPts val="0"/>
              </a:spcBef>
              <a:spcAft>
                <a:spcPts val="0"/>
              </a:spcAft>
              <a:buClr>
                <a:schemeClr val="hlink"/>
              </a:buClr>
              <a:buSzPct val="25000"/>
              <a:buFont typeface="Arial"/>
              <a:buNone/>
            </a:pPr>
            <a:r>
              <a:rPr lang="en-US" sz="1400" b="0" i="0" u="sng" strike="noStrike" cap="none">
                <a:solidFill>
                  <a:schemeClr val="hlink"/>
                </a:solidFill>
                <a:latin typeface="Arial"/>
                <a:ea typeface="Arial"/>
                <a:cs typeface="Arial"/>
                <a:sym typeface="Arial"/>
                <a:hlinkClick r:id="rId4"/>
              </a:rPr>
              <a:t>Haga un clic aquí para ver el video</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6" name="Shape 156"/>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lang="en-US" sz="1400" b="0" i="0" u="none" strike="noStrike" cap="none">
              <a:solidFill>
                <a:srgbClr val="000000"/>
              </a:solidFill>
              <a:latin typeface="Arial"/>
              <a:ea typeface="Arial"/>
              <a:cs typeface="Arial"/>
              <a:sym typeface="Arial"/>
            </a:endParaRPr>
          </a:p>
        </p:txBody>
      </p:sp>
      <p:pic>
        <p:nvPicPr>
          <p:cNvPr id="157" name="Shape 157"/>
          <p:cNvPicPr preferRelativeResize="0"/>
          <p:nvPr/>
        </p:nvPicPr>
        <p:blipFill rotWithShape="1">
          <a:blip r:embed="rId5">
            <a:alphaModFix/>
          </a:blip>
          <a:srcRect/>
          <a:stretch/>
        </p:blipFill>
        <p:spPr>
          <a:xfrm>
            <a:off x="1904375" y="1417650"/>
            <a:ext cx="4841209" cy="3023197"/>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p:nvPr/>
        </p:nvSpPr>
        <p:spPr>
          <a:xfrm>
            <a:off x="457200" y="274637"/>
            <a:ext cx="7619999"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Apps populares en Google Drive</a:t>
            </a:r>
          </a:p>
        </p:txBody>
      </p:sp>
      <p:sp>
        <p:nvSpPr>
          <p:cNvPr id="163" name="Shape 163"/>
          <p:cNvSpPr txBox="1"/>
          <p:nvPr/>
        </p:nvSpPr>
        <p:spPr>
          <a:xfrm>
            <a:off x="457200" y="1752600"/>
            <a:ext cx="7399538" cy="4478399"/>
          </a:xfrm>
          <a:prstGeom prst="rect">
            <a:avLst/>
          </a:prstGeom>
          <a:noFill/>
          <a:ln>
            <a:noFill/>
          </a:ln>
        </p:spPr>
        <p:txBody>
          <a:bodyPr lIns="91425" tIns="45700" rIns="91425" bIns="45700" anchor="t" anchorCtr="0">
            <a:noAutofit/>
          </a:bodyPr>
          <a:lstStyle/>
          <a:p>
            <a:pPr marL="457200" marR="0" lvl="0" indent="-368300" algn="l" rtl="0">
              <a:lnSpc>
                <a:spcPct val="115000"/>
              </a:lnSpc>
              <a:spcBef>
                <a:spcPts val="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¿Qué es Google Drive?</a:t>
            </a:r>
          </a:p>
          <a:p>
            <a:pPr marL="914400" marR="0" lvl="1" indent="-342900" algn="l" rtl="0">
              <a:lnSpc>
                <a:spcPct val="115000"/>
              </a:lnSpc>
              <a:spcBef>
                <a:spcPts val="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Un lugar para guardar, crear, ver y compartir sus documentos.</a:t>
            </a:r>
          </a:p>
          <a:p>
            <a:pPr marL="304800" marR="0" lvl="0" indent="-304800" algn="l" rtl="0">
              <a:lnSpc>
                <a:spcPct val="115000"/>
              </a:lnSpc>
              <a:spcBef>
                <a:spcPts val="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¿Qué es Google Docs?</a:t>
            </a:r>
          </a:p>
          <a:p>
            <a:pPr marL="914400" marR="0" lvl="1" indent="-342900" algn="l" rtl="0">
              <a:lnSpc>
                <a:spcPct val="115000"/>
              </a:lnSpc>
              <a:spcBef>
                <a:spcPts val="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Crear cartas, currículum vitae, ensayos, etc. en Google Docs.</a:t>
            </a:r>
          </a:p>
          <a:p>
            <a:pPr marL="304800" marR="0" lvl="0" indent="-304800" algn="l" rtl="0">
              <a:lnSpc>
                <a:spcPct val="115000"/>
              </a:lnSpc>
              <a:spcBef>
                <a:spcPts val="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¿Qué es Google Sheets?</a:t>
            </a:r>
          </a:p>
          <a:p>
            <a:pPr marL="914400" marR="0" lvl="1" indent="-342900" algn="l" rtl="0">
              <a:lnSpc>
                <a:spcPct val="115000"/>
              </a:lnSpc>
              <a:spcBef>
                <a:spcPts val="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Crear presupuestos, facturas, horarios o llevar cuenta de sus gastos</a:t>
            </a:r>
          </a:p>
          <a:p>
            <a:pPr marL="457200" marR="0" lvl="0" indent="457200" algn="l" rtl="0">
              <a:lnSpc>
                <a:spcPct val="115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 mediante Google Sheets son sólo unos ejemplos.</a:t>
            </a:r>
          </a:p>
          <a:p>
            <a:pPr marL="304800" marR="0" lvl="0" indent="-304800" algn="l" rtl="0">
              <a:lnSpc>
                <a:spcPct val="115000"/>
              </a:lnSpc>
              <a:spcBef>
                <a:spcPts val="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¿Cuáles son los beneficios de usar estas apps?</a:t>
            </a:r>
          </a:p>
          <a:p>
            <a:pPr marL="914400" marR="0" lvl="0" indent="-342900" algn="l" rtl="0">
              <a:lnSpc>
                <a:spcPct val="115000"/>
              </a:lnSpc>
              <a:spcBef>
                <a:spcPts val="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Google Docs y Sheets ya tienen plantillas de muestra para ayudarle a comenzar.</a:t>
            </a:r>
          </a:p>
          <a:p>
            <a:pPr marL="914400" marR="0" lvl="0" indent="-342900" algn="l" rtl="0">
              <a:lnSpc>
                <a:spcPct val="115000"/>
              </a:lnSpc>
              <a:spcBef>
                <a:spcPts val="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Todo lo que hace en esas apps se guarda automáticamente.</a:t>
            </a:r>
          </a:p>
          <a:p>
            <a:pPr marL="914400" marR="0" lvl="0" indent="-342900" algn="l" rtl="0">
              <a:lnSpc>
                <a:spcPct val="115000"/>
              </a:lnSpc>
              <a:spcBef>
                <a:spcPts val="0"/>
              </a:spcBef>
              <a:spcAft>
                <a:spcPts val="0"/>
              </a:spcAft>
              <a:buClr>
                <a:schemeClr val="dk1"/>
              </a:buClr>
              <a:buSzPct val="100000"/>
              <a:buFont typeface="Calibri"/>
              <a:buChar char="●"/>
            </a:pPr>
            <a:r>
              <a:rPr lang="en-US" sz="1800" b="0" i="0" u="none" strike="noStrike" cap="none">
                <a:solidFill>
                  <a:schemeClr val="dk1"/>
                </a:solidFill>
                <a:latin typeface="Calibri"/>
                <a:ea typeface="Calibri"/>
                <a:cs typeface="Calibri"/>
                <a:sym typeface="Calibri"/>
              </a:rPr>
              <a:t>¡Hay muchas apps más!</a:t>
            </a:r>
          </a:p>
        </p:txBody>
      </p:sp>
      <p:pic>
        <p:nvPicPr>
          <p:cNvPr id="164" name="Shape 164"/>
          <p:cNvPicPr preferRelativeResize="0"/>
          <p:nvPr/>
        </p:nvPicPr>
        <p:blipFill rotWithShape="1">
          <a:blip r:embed="rId3">
            <a:alphaModFix/>
          </a:blip>
          <a:srcRect/>
          <a:stretch/>
        </p:blipFill>
        <p:spPr>
          <a:xfrm>
            <a:off x="3438100" y="2526825"/>
            <a:ext cx="348600" cy="348600"/>
          </a:xfrm>
          <a:prstGeom prst="rect">
            <a:avLst/>
          </a:prstGeom>
          <a:noFill/>
          <a:ln>
            <a:noFill/>
          </a:ln>
        </p:spPr>
      </p:pic>
      <p:pic>
        <p:nvPicPr>
          <p:cNvPr id="165" name="Shape 165"/>
          <p:cNvPicPr preferRelativeResize="0"/>
          <p:nvPr/>
        </p:nvPicPr>
        <p:blipFill rotWithShape="1">
          <a:blip r:embed="rId4">
            <a:alphaModFix/>
          </a:blip>
          <a:srcRect/>
          <a:stretch/>
        </p:blipFill>
        <p:spPr>
          <a:xfrm>
            <a:off x="3185360" y="800449"/>
            <a:ext cx="1367852" cy="912175"/>
          </a:xfrm>
          <a:prstGeom prst="rect">
            <a:avLst/>
          </a:prstGeom>
          <a:noFill/>
          <a:ln>
            <a:noFill/>
          </a:ln>
        </p:spPr>
      </p:pic>
      <p:pic>
        <p:nvPicPr>
          <p:cNvPr id="166" name="Shape 166"/>
          <p:cNvPicPr preferRelativeResize="0"/>
          <p:nvPr/>
        </p:nvPicPr>
        <p:blipFill rotWithShape="1">
          <a:blip r:embed="rId5">
            <a:alphaModFix/>
          </a:blip>
          <a:srcRect/>
          <a:stretch/>
        </p:blipFill>
        <p:spPr>
          <a:xfrm>
            <a:off x="3601350" y="3203250"/>
            <a:ext cx="348600" cy="348600"/>
          </a:xfrm>
          <a:prstGeom prst="rect">
            <a:avLst/>
          </a:prstGeom>
          <a:noFill/>
          <a:ln>
            <a:noFill/>
          </a:ln>
        </p:spPr>
      </p:pic>
      <p:sp>
        <p:nvSpPr>
          <p:cNvPr id="167" name="Shape 167"/>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idx="4294967295"/>
          </p:nvPr>
        </p:nvSpPr>
        <p:spPr>
          <a:xfrm>
            <a:off x="457200" y="274637"/>
            <a:ext cx="7619999"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en-US" sz="3600" b="0" i="0" u="none" strike="noStrike" cap="none">
                <a:solidFill>
                  <a:schemeClr val="dk2"/>
                </a:solidFill>
                <a:latin typeface="Cambria"/>
                <a:ea typeface="Cambria"/>
                <a:cs typeface="Cambria"/>
                <a:sym typeface="Cambria"/>
              </a:rPr>
              <a:t>Google Docs</a:t>
            </a:r>
            <a:r>
              <a:rPr lang="en-US" sz="4600" b="0" i="0" u="none" strike="noStrike" cap="none">
                <a:solidFill>
                  <a:schemeClr val="dk2"/>
                </a:solidFill>
                <a:latin typeface="Cambria"/>
                <a:ea typeface="Cambria"/>
                <a:cs typeface="Cambria"/>
                <a:sym typeface="Cambria"/>
              </a:rPr>
              <a:t> </a:t>
            </a:r>
          </a:p>
        </p:txBody>
      </p:sp>
      <p:sp>
        <p:nvSpPr>
          <p:cNvPr id="173" name="Shape 173"/>
          <p:cNvSpPr txBox="1">
            <a:spLocks noGrp="1"/>
          </p:cNvSpPr>
          <p:nvPr>
            <p:ph type="body" idx="4294967295"/>
          </p:nvPr>
        </p:nvSpPr>
        <p:spPr>
          <a:xfrm>
            <a:off x="457200" y="1536200"/>
            <a:ext cx="7787399" cy="4590298"/>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25000"/>
              <a:buFont typeface="Arial"/>
              <a:buNone/>
            </a:pPr>
            <a:r>
              <a:rPr lang="en-US" sz="1800" b="0" i="0" u="none" strike="noStrike" cap="none">
                <a:solidFill>
                  <a:schemeClr val="dk1"/>
                </a:solidFill>
                <a:latin typeface="Calibri"/>
                <a:ea typeface="Calibri"/>
                <a:cs typeface="Calibri"/>
                <a:sym typeface="Calibri"/>
              </a:rPr>
              <a:t>Pulse en el documento en blanco para comenzar uno nuevo.</a:t>
            </a:r>
          </a:p>
        </p:txBody>
      </p:sp>
      <p:pic>
        <p:nvPicPr>
          <p:cNvPr id="174" name="Shape 174"/>
          <p:cNvPicPr preferRelativeResize="0"/>
          <p:nvPr/>
        </p:nvPicPr>
        <p:blipFill rotWithShape="1">
          <a:blip r:embed="rId3">
            <a:alphaModFix/>
          </a:blip>
          <a:srcRect/>
          <a:stretch/>
        </p:blipFill>
        <p:spPr>
          <a:xfrm>
            <a:off x="531450" y="2314748"/>
            <a:ext cx="7279975" cy="3428349"/>
          </a:xfrm>
          <a:prstGeom prst="rect">
            <a:avLst/>
          </a:prstGeom>
          <a:noFill/>
          <a:ln w="9525" cap="flat" cmpd="sng">
            <a:solidFill>
              <a:srgbClr val="000000"/>
            </a:solidFill>
            <a:prstDash val="solid"/>
            <a:round/>
            <a:headEnd type="none" w="med" len="med"/>
            <a:tailEnd type="none" w="med" len="med"/>
          </a:ln>
        </p:spPr>
      </p:pic>
      <p:pic>
        <p:nvPicPr>
          <p:cNvPr id="175" name="Shape 175"/>
          <p:cNvPicPr preferRelativeResize="0"/>
          <p:nvPr/>
        </p:nvPicPr>
        <p:blipFill rotWithShape="1">
          <a:blip r:embed="rId4">
            <a:alphaModFix/>
          </a:blip>
          <a:srcRect/>
          <a:stretch/>
        </p:blipFill>
        <p:spPr>
          <a:xfrm>
            <a:off x="3250360" y="372712"/>
            <a:ext cx="946872" cy="946872"/>
          </a:xfrm>
          <a:prstGeom prst="rect">
            <a:avLst/>
          </a:prstGeom>
          <a:noFill/>
          <a:ln>
            <a:noFill/>
          </a:ln>
        </p:spPr>
      </p:pic>
      <p:sp>
        <p:nvSpPr>
          <p:cNvPr id="176" name="Shape 176"/>
          <p:cNvSpPr>
            <a:spLocks noGrp="1"/>
          </p:cNvSpPr>
          <p:nvPr>
            <p:ph type="sldNum" idx="12"/>
          </p:nvPr>
        </p:nvSpPr>
        <p:spPr>
          <a:xfrm>
            <a:off x="8531788" y="5953760"/>
            <a:ext cx="548699" cy="396300"/>
          </a:xfrm>
          <a:prstGeom prst="bracketPair">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lang="en-US"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name="Adjacency">
  <a:themeElements>
    <a:clrScheme name="Custom 27">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0000FF"/>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608</Words>
  <Application>Microsoft Office PowerPoint</Application>
  <PresentationFormat>On-screen Show (4:3)</PresentationFormat>
  <Paragraphs>79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Cabin</vt:lpstr>
      <vt:lpstr>Cambria</vt:lpstr>
      <vt:lpstr>Adjacency</vt:lpstr>
      <vt:lpstr>Cómo trabajar con aplicaciones de Google</vt:lpstr>
      <vt:lpstr>¿Qué es una Cuenta con Google y  por qué necesito una?</vt:lpstr>
      <vt:lpstr>PowerPoint Presentation</vt:lpstr>
      <vt:lpstr>Pantalla luego de iniciar sesión</vt:lpstr>
      <vt:lpstr>Google Apps (Aplicaciones)</vt:lpstr>
      <vt:lpstr>Google Apps Launcher </vt:lpstr>
      <vt:lpstr>¿Qué es Google Drive?</vt:lpstr>
      <vt:lpstr>PowerPoint Presentation</vt:lpstr>
      <vt:lpstr>Google Docs </vt:lpstr>
      <vt:lpstr> Google Docs  </vt:lpstr>
      <vt:lpstr>Google Sheets  </vt:lpstr>
      <vt:lpstr>Google Sheets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trabajar con aplicaciones de Google</dc:title>
  <cp:lastModifiedBy>Fast, Juanita</cp:lastModifiedBy>
  <cp:revision>3</cp:revision>
  <cp:lastPrinted>2016-03-16T18:40:01Z</cp:lastPrinted>
  <dcterms:modified xsi:type="dcterms:W3CDTF">2016-03-17T20:08:52Z</dcterms:modified>
</cp:coreProperties>
</file>